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79" r:id="rId3"/>
    <p:sldId id="299" r:id="rId4"/>
    <p:sldId id="380" r:id="rId5"/>
    <p:sldId id="381" r:id="rId6"/>
    <p:sldId id="384" r:id="rId7"/>
    <p:sldId id="385" r:id="rId8"/>
    <p:sldId id="382" r:id="rId9"/>
    <p:sldId id="358" r:id="rId10"/>
    <p:sldId id="304" r:id="rId11"/>
    <p:sldId id="388" r:id="rId12"/>
    <p:sldId id="3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2" autoAdjust="0"/>
    <p:restoredTop sz="89009" autoAdjust="0"/>
  </p:normalViewPr>
  <p:slideViewPr>
    <p:cSldViewPr>
      <p:cViewPr varScale="1">
        <p:scale>
          <a:sx n="96" d="100"/>
          <a:sy n="96" d="100"/>
        </p:scale>
        <p:origin x="-474" y="-102"/>
      </p:cViewPr>
      <p:guideLst>
        <p:guide orient="horz" pos="432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6BE9C-3F9D-483B-90EF-75AE0CD62368}" type="doc">
      <dgm:prSet loTypeId="urn:microsoft.com/office/officeart/2005/8/layout/hierarchy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C61B58-8EDE-472B-95BB-8F4954B5ED6C}">
      <dgm:prSet phldrT="[Текст]" custT="1"/>
      <dgm:spPr/>
      <dgm:t>
        <a:bodyPr/>
        <a:lstStyle/>
        <a:p>
          <a:r>
            <a:rPr lang="ru-RU" sz="1800" b="1" dirty="0">
              <a:latin typeface="PT Astra Serif" pitchFamily="18" charset="-52"/>
              <a:ea typeface="PT Astra Serif" pitchFamily="18" charset="-52"/>
            </a:rPr>
            <a:t>Категории участников ГИА</a:t>
          </a:r>
        </a:p>
      </dgm:t>
    </dgm:pt>
    <dgm:pt modelId="{B2BD038E-5171-4A78-A2C5-2A29C01197E5}" type="parTrans" cxnId="{2719F13A-1BE9-4E89-8355-F17ACA792182}">
      <dgm:prSet/>
      <dgm:spPr/>
      <dgm:t>
        <a:bodyPr/>
        <a:lstStyle/>
        <a:p>
          <a:endParaRPr lang="ru-RU"/>
        </a:p>
      </dgm:t>
    </dgm:pt>
    <dgm:pt modelId="{514C42AF-E369-462A-A141-C84BFD58B41E}" type="sibTrans" cxnId="{2719F13A-1BE9-4E89-8355-F17ACA792182}">
      <dgm:prSet/>
      <dgm:spPr/>
      <dgm:t>
        <a:bodyPr/>
        <a:lstStyle/>
        <a:p>
          <a:endParaRPr lang="ru-RU"/>
        </a:p>
      </dgm:t>
    </dgm:pt>
    <dgm:pt modelId="{FE49CD56-5245-4034-A47A-ED837710777F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с ограниченными возможностями здоровья</a:t>
          </a:r>
        </a:p>
      </dgm:t>
    </dgm:pt>
    <dgm:pt modelId="{A65AAB37-CF27-4219-89F2-A8B6DB7627C0}" type="parTrans" cxnId="{C0DB594A-1326-484F-99D3-A0C8B85643D2}">
      <dgm:prSet/>
      <dgm:spPr/>
      <dgm:t>
        <a:bodyPr/>
        <a:lstStyle/>
        <a:p>
          <a:endParaRPr lang="ru-RU"/>
        </a:p>
      </dgm:t>
    </dgm:pt>
    <dgm:pt modelId="{F2BE9FB0-7F0F-41FD-AEC7-8BDF1392E464}" type="sibTrans" cxnId="{C0DB594A-1326-484F-99D3-A0C8B85643D2}">
      <dgm:prSet/>
      <dgm:spPr/>
      <dgm:t>
        <a:bodyPr/>
        <a:lstStyle/>
        <a:p>
          <a:endParaRPr lang="ru-RU"/>
        </a:p>
      </dgm:t>
    </dgm:pt>
    <dgm:pt modelId="{85D57AF5-66A5-452E-B144-CD97E8AFB308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дети-инвалиды, инвалиды</a:t>
          </a:r>
        </a:p>
      </dgm:t>
    </dgm:pt>
    <dgm:pt modelId="{AF3410F0-6C05-4E49-8C07-0E091D28D224}" type="parTrans" cxnId="{0ED366E8-146D-49A7-8EB4-9067A0524BC5}">
      <dgm:prSet/>
      <dgm:spPr/>
      <dgm:t>
        <a:bodyPr/>
        <a:lstStyle/>
        <a:p>
          <a:endParaRPr lang="ru-RU"/>
        </a:p>
      </dgm:t>
    </dgm:pt>
    <dgm:pt modelId="{50EBB62D-2B1B-4759-B470-7776AE208335}" type="sibTrans" cxnId="{0ED366E8-146D-49A7-8EB4-9067A0524BC5}">
      <dgm:prSet/>
      <dgm:spPr/>
      <dgm:t>
        <a:bodyPr/>
        <a:lstStyle/>
        <a:p>
          <a:endParaRPr lang="ru-RU"/>
        </a:p>
      </dgm:t>
    </dgm:pt>
    <dgm:pt modelId="{C428B2BD-15BC-47B2-AF94-1E3E70CD7217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лица, обучающиеся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</a:t>
          </a:r>
        </a:p>
      </dgm:t>
    </dgm:pt>
    <dgm:pt modelId="{01F8667F-2D96-4D8F-9624-0437755B4980}" type="parTrans" cxnId="{EA8AB0D8-85DA-49C0-9897-5C95F4963127}">
      <dgm:prSet/>
      <dgm:spPr/>
      <dgm:t>
        <a:bodyPr/>
        <a:lstStyle/>
        <a:p>
          <a:endParaRPr lang="ru-RU"/>
        </a:p>
      </dgm:t>
    </dgm:pt>
    <dgm:pt modelId="{DE4A592E-01D7-43C0-A035-9C84A996F5E3}" type="sibTrans" cxnId="{EA8AB0D8-85DA-49C0-9897-5C95F4963127}">
      <dgm:prSet/>
      <dgm:spPr/>
      <dgm:t>
        <a:bodyPr/>
        <a:lstStyle/>
        <a:p>
          <a:endParaRPr lang="ru-RU"/>
        </a:p>
      </dgm:t>
    </dgm:pt>
    <dgm:pt modelId="{13EB1E1C-B889-4AF0-8FB4-076B278833A6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лица, обучающиеся по </a:t>
          </a:r>
        </a:p>
        <a:p>
          <a:r>
            <a:rPr lang="ru-RU" sz="16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состоянию здоровья на дому</a:t>
          </a:r>
        </a:p>
      </dgm:t>
    </dgm:pt>
    <dgm:pt modelId="{D3F6D144-ED20-4521-8AEE-09AF1497233B}" type="parTrans" cxnId="{3DD4E035-165A-44E3-B015-9B3C772C8701}">
      <dgm:prSet/>
      <dgm:spPr/>
      <dgm:t>
        <a:bodyPr/>
        <a:lstStyle/>
        <a:p>
          <a:endParaRPr lang="ru-RU"/>
        </a:p>
      </dgm:t>
    </dgm:pt>
    <dgm:pt modelId="{39EF7C71-9E4B-441B-B2F4-D1375F6BDB3A}" type="sibTrans" cxnId="{3DD4E035-165A-44E3-B015-9B3C772C8701}">
      <dgm:prSet/>
      <dgm:spPr/>
      <dgm:t>
        <a:bodyPr/>
        <a:lstStyle/>
        <a:p>
          <a:endParaRPr lang="ru-RU"/>
        </a:p>
      </dgm:t>
    </dgm:pt>
    <dgm:pt modelId="{013710DA-A341-4688-805E-848F427154CB}" type="pres">
      <dgm:prSet presAssocID="{F866BE9C-3F9D-483B-90EF-75AE0CD623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92E0E7-F171-4A17-ACD0-C7794F8D2C1A}" type="pres">
      <dgm:prSet presAssocID="{90C61B58-8EDE-472B-95BB-8F4954B5ED6C}" presName="root" presStyleCnt="0"/>
      <dgm:spPr/>
    </dgm:pt>
    <dgm:pt modelId="{258A938D-30DE-4DFA-82D5-182104C4AE39}" type="pres">
      <dgm:prSet presAssocID="{90C61B58-8EDE-472B-95BB-8F4954B5ED6C}" presName="rootComposite" presStyleCnt="0"/>
      <dgm:spPr/>
    </dgm:pt>
    <dgm:pt modelId="{33D5E1C3-D049-4FA3-89FD-7356B76FA5E8}" type="pres">
      <dgm:prSet presAssocID="{90C61B58-8EDE-472B-95BB-8F4954B5ED6C}" presName="rootText" presStyleLbl="node1" presStyleIdx="0" presStyleCnt="1" custScaleX="225931"/>
      <dgm:spPr/>
      <dgm:t>
        <a:bodyPr/>
        <a:lstStyle/>
        <a:p>
          <a:endParaRPr lang="ru-RU"/>
        </a:p>
      </dgm:t>
    </dgm:pt>
    <dgm:pt modelId="{65F154ED-C582-42B1-AD60-CCA24C5FD625}" type="pres">
      <dgm:prSet presAssocID="{90C61B58-8EDE-472B-95BB-8F4954B5ED6C}" presName="rootConnector" presStyleLbl="node1" presStyleIdx="0" presStyleCnt="1"/>
      <dgm:spPr/>
      <dgm:t>
        <a:bodyPr/>
        <a:lstStyle/>
        <a:p>
          <a:endParaRPr lang="ru-RU"/>
        </a:p>
      </dgm:t>
    </dgm:pt>
    <dgm:pt modelId="{C985F295-ABF0-4EB9-AB67-E1E2BAC9D892}" type="pres">
      <dgm:prSet presAssocID="{90C61B58-8EDE-472B-95BB-8F4954B5ED6C}" presName="childShape" presStyleCnt="0"/>
      <dgm:spPr/>
    </dgm:pt>
    <dgm:pt modelId="{376622D3-B23A-4F85-8BDF-1344308D914C}" type="pres">
      <dgm:prSet presAssocID="{A65AAB37-CF27-4219-89F2-A8B6DB7627C0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F995F6A-E0DC-4CD5-85DA-1AC6AC336107}" type="pres">
      <dgm:prSet presAssocID="{FE49CD56-5245-4034-A47A-ED837710777F}" presName="childText" presStyleLbl="bgAcc1" presStyleIdx="0" presStyleCnt="4" custScaleX="385381" custScaleY="106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08249-37E1-49CF-AFD8-2B9DF4C3A494}" type="pres">
      <dgm:prSet presAssocID="{AF3410F0-6C05-4E49-8C07-0E091D28D224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95281A3-C124-4BEB-BA27-912A6DDEE674}" type="pres">
      <dgm:prSet presAssocID="{85D57AF5-66A5-452E-B144-CD97E8AFB308}" presName="childText" presStyleLbl="bgAcc1" presStyleIdx="1" presStyleCnt="4" custScaleX="275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A0647-F31B-4F7F-87FA-3A081910B43B}" type="pres">
      <dgm:prSet presAssocID="{D3F6D144-ED20-4521-8AEE-09AF1497233B}" presName="Name13" presStyleLbl="parChTrans1D2" presStyleIdx="2" presStyleCnt="4"/>
      <dgm:spPr/>
      <dgm:t>
        <a:bodyPr/>
        <a:lstStyle/>
        <a:p>
          <a:endParaRPr lang="ru-RU"/>
        </a:p>
      </dgm:t>
    </dgm:pt>
    <dgm:pt modelId="{FEA8321A-D714-445C-9BF4-55F960EBE358}" type="pres">
      <dgm:prSet presAssocID="{13EB1E1C-B889-4AF0-8FB4-076B278833A6}" presName="childText" presStyleLbl="bgAcc1" presStyleIdx="2" presStyleCnt="4" custScaleX="471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32789-90DC-4B1F-9AE8-280FD14E80C1}" type="pres">
      <dgm:prSet presAssocID="{01F8667F-2D96-4D8F-9624-0437755B4980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9B79EC6-23AF-435F-989C-2594731D5A88}" type="pres">
      <dgm:prSet presAssocID="{C428B2BD-15BC-47B2-AF94-1E3E70CD7217}" presName="childText" presStyleLbl="bgAcc1" presStyleIdx="3" presStyleCnt="4" custScaleX="483602" custScaleY="309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AFAD10-9B89-41F9-9AC5-5AB3E0579021}" type="presOf" srcId="{D3F6D144-ED20-4521-8AEE-09AF1497233B}" destId="{183A0647-F31B-4F7F-87FA-3A081910B43B}" srcOrd="0" destOrd="0" presId="urn:microsoft.com/office/officeart/2005/8/layout/hierarchy3#2"/>
    <dgm:cxn modelId="{EA8AB0D8-85DA-49C0-9897-5C95F4963127}" srcId="{90C61B58-8EDE-472B-95BB-8F4954B5ED6C}" destId="{C428B2BD-15BC-47B2-AF94-1E3E70CD7217}" srcOrd="3" destOrd="0" parTransId="{01F8667F-2D96-4D8F-9624-0437755B4980}" sibTransId="{DE4A592E-01D7-43C0-A035-9C84A996F5E3}"/>
    <dgm:cxn modelId="{EB469CE7-1A2C-4DE6-9CF2-357A9C2B3E39}" type="presOf" srcId="{85D57AF5-66A5-452E-B144-CD97E8AFB308}" destId="{E95281A3-C124-4BEB-BA27-912A6DDEE674}" srcOrd="0" destOrd="0" presId="urn:microsoft.com/office/officeart/2005/8/layout/hierarchy3#2"/>
    <dgm:cxn modelId="{87E87C8B-B3B9-4C6E-B87A-2A8E03318CB1}" type="presOf" srcId="{AF3410F0-6C05-4E49-8C07-0E091D28D224}" destId="{33F08249-37E1-49CF-AFD8-2B9DF4C3A494}" srcOrd="0" destOrd="0" presId="urn:microsoft.com/office/officeart/2005/8/layout/hierarchy3#2"/>
    <dgm:cxn modelId="{E1BBF191-A983-4263-B203-3B634C253ADE}" type="presOf" srcId="{01F8667F-2D96-4D8F-9624-0437755B4980}" destId="{0B932789-90DC-4B1F-9AE8-280FD14E80C1}" srcOrd="0" destOrd="0" presId="urn:microsoft.com/office/officeart/2005/8/layout/hierarchy3#2"/>
    <dgm:cxn modelId="{C0F191AD-87E9-4528-96E4-BC350948E261}" type="presOf" srcId="{90C61B58-8EDE-472B-95BB-8F4954B5ED6C}" destId="{33D5E1C3-D049-4FA3-89FD-7356B76FA5E8}" srcOrd="0" destOrd="0" presId="urn:microsoft.com/office/officeart/2005/8/layout/hierarchy3#2"/>
    <dgm:cxn modelId="{2719F13A-1BE9-4E89-8355-F17ACA792182}" srcId="{F866BE9C-3F9D-483B-90EF-75AE0CD62368}" destId="{90C61B58-8EDE-472B-95BB-8F4954B5ED6C}" srcOrd="0" destOrd="0" parTransId="{B2BD038E-5171-4A78-A2C5-2A29C01197E5}" sibTransId="{514C42AF-E369-462A-A141-C84BFD58B41E}"/>
    <dgm:cxn modelId="{F926C142-4336-4771-9ED7-EE36D86E2CB9}" type="presOf" srcId="{FE49CD56-5245-4034-A47A-ED837710777F}" destId="{5F995F6A-E0DC-4CD5-85DA-1AC6AC336107}" srcOrd="0" destOrd="0" presId="urn:microsoft.com/office/officeart/2005/8/layout/hierarchy3#2"/>
    <dgm:cxn modelId="{685F40BE-C0A0-463E-9697-9C60A4FE69FC}" type="presOf" srcId="{90C61B58-8EDE-472B-95BB-8F4954B5ED6C}" destId="{65F154ED-C582-42B1-AD60-CCA24C5FD625}" srcOrd="1" destOrd="0" presId="urn:microsoft.com/office/officeart/2005/8/layout/hierarchy3#2"/>
    <dgm:cxn modelId="{C0DB594A-1326-484F-99D3-A0C8B85643D2}" srcId="{90C61B58-8EDE-472B-95BB-8F4954B5ED6C}" destId="{FE49CD56-5245-4034-A47A-ED837710777F}" srcOrd="0" destOrd="0" parTransId="{A65AAB37-CF27-4219-89F2-A8B6DB7627C0}" sibTransId="{F2BE9FB0-7F0F-41FD-AEC7-8BDF1392E464}"/>
    <dgm:cxn modelId="{0ED366E8-146D-49A7-8EB4-9067A0524BC5}" srcId="{90C61B58-8EDE-472B-95BB-8F4954B5ED6C}" destId="{85D57AF5-66A5-452E-B144-CD97E8AFB308}" srcOrd="1" destOrd="0" parTransId="{AF3410F0-6C05-4E49-8C07-0E091D28D224}" sibTransId="{50EBB62D-2B1B-4759-B470-7776AE208335}"/>
    <dgm:cxn modelId="{E52A0FFE-E4CB-4768-BF9C-A2E3161A6B75}" type="presOf" srcId="{13EB1E1C-B889-4AF0-8FB4-076B278833A6}" destId="{FEA8321A-D714-445C-9BF4-55F960EBE358}" srcOrd="0" destOrd="0" presId="urn:microsoft.com/office/officeart/2005/8/layout/hierarchy3#2"/>
    <dgm:cxn modelId="{2DDF1D30-211F-415A-B85E-4A430EB43EAA}" type="presOf" srcId="{C428B2BD-15BC-47B2-AF94-1E3E70CD7217}" destId="{49B79EC6-23AF-435F-989C-2594731D5A88}" srcOrd="0" destOrd="0" presId="urn:microsoft.com/office/officeart/2005/8/layout/hierarchy3#2"/>
    <dgm:cxn modelId="{0A773CCB-8C4E-404E-A2A1-D093E8C1F9B1}" type="presOf" srcId="{F866BE9C-3F9D-483B-90EF-75AE0CD62368}" destId="{013710DA-A341-4688-805E-848F427154CB}" srcOrd="0" destOrd="0" presId="urn:microsoft.com/office/officeart/2005/8/layout/hierarchy3#2"/>
    <dgm:cxn modelId="{2F485BE5-605C-491F-9EC9-A6815AFE4AD3}" type="presOf" srcId="{A65AAB37-CF27-4219-89F2-A8B6DB7627C0}" destId="{376622D3-B23A-4F85-8BDF-1344308D914C}" srcOrd="0" destOrd="0" presId="urn:microsoft.com/office/officeart/2005/8/layout/hierarchy3#2"/>
    <dgm:cxn modelId="{3DD4E035-165A-44E3-B015-9B3C772C8701}" srcId="{90C61B58-8EDE-472B-95BB-8F4954B5ED6C}" destId="{13EB1E1C-B889-4AF0-8FB4-076B278833A6}" srcOrd="2" destOrd="0" parTransId="{D3F6D144-ED20-4521-8AEE-09AF1497233B}" sibTransId="{39EF7C71-9E4B-441B-B2F4-D1375F6BDB3A}"/>
    <dgm:cxn modelId="{DC32468A-3AAF-43D5-A593-71DC90BB624B}" type="presParOf" srcId="{013710DA-A341-4688-805E-848F427154CB}" destId="{A292E0E7-F171-4A17-ACD0-C7794F8D2C1A}" srcOrd="0" destOrd="0" presId="urn:microsoft.com/office/officeart/2005/8/layout/hierarchy3#2"/>
    <dgm:cxn modelId="{B43461D8-9B16-4F50-A5EC-85CF1F265D72}" type="presParOf" srcId="{A292E0E7-F171-4A17-ACD0-C7794F8D2C1A}" destId="{258A938D-30DE-4DFA-82D5-182104C4AE39}" srcOrd="0" destOrd="0" presId="urn:microsoft.com/office/officeart/2005/8/layout/hierarchy3#2"/>
    <dgm:cxn modelId="{D92DE032-6F3D-4B10-A983-C5254940FC40}" type="presParOf" srcId="{258A938D-30DE-4DFA-82D5-182104C4AE39}" destId="{33D5E1C3-D049-4FA3-89FD-7356B76FA5E8}" srcOrd="0" destOrd="0" presId="urn:microsoft.com/office/officeart/2005/8/layout/hierarchy3#2"/>
    <dgm:cxn modelId="{1A990B58-1B2B-4AE9-B94B-132C0D82863C}" type="presParOf" srcId="{258A938D-30DE-4DFA-82D5-182104C4AE39}" destId="{65F154ED-C582-42B1-AD60-CCA24C5FD625}" srcOrd="1" destOrd="0" presId="urn:microsoft.com/office/officeart/2005/8/layout/hierarchy3#2"/>
    <dgm:cxn modelId="{09EA35BC-0640-48FD-835C-0352AF6DCCDA}" type="presParOf" srcId="{A292E0E7-F171-4A17-ACD0-C7794F8D2C1A}" destId="{C985F295-ABF0-4EB9-AB67-E1E2BAC9D892}" srcOrd="1" destOrd="0" presId="urn:microsoft.com/office/officeart/2005/8/layout/hierarchy3#2"/>
    <dgm:cxn modelId="{7CB9614E-9262-4E71-B848-BA084876B74C}" type="presParOf" srcId="{C985F295-ABF0-4EB9-AB67-E1E2BAC9D892}" destId="{376622D3-B23A-4F85-8BDF-1344308D914C}" srcOrd="0" destOrd="0" presId="urn:microsoft.com/office/officeart/2005/8/layout/hierarchy3#2"/>
    <dgm:cxn modelId="{9D73CA9E-F91A-4586-9226-A8889CEE4721}" type="presParOf" srcId="{C985F295-ABF0-4EB9-AB67-E1E2BAC9D892}" destId="{5F995F6A-E0DC-4CD5-85DA-1AC6AC336107}" srcOrd="1" destOrd="0" presId="urn:microsoft.com/office/officeart/2005/8/layout/hierarchy3#2"/>
    <dgm:cxn modelId="{6921B382-BC90-4F6A-A966-024A9ECD1E68}" type="presParOf" srcId="{C985F295-ABF0-4EB9-AB67-E1E2BAC9D892}" destId="{33F08249-37E1-49CF-AFD8-2B9DF4C3A494}" srcOrd="2" destOrd="0" presId="urn:microsoft.com/office/officeart/2005/8/layout/hierarchy3#2"/>
    <dgm:cxn modelId="{269953D9-4E7E-45A2-B9AC-DBDB60B7665C}" type="presParOf" srcId="{C985F295-ABF0-4EB9-AB67-E1E2BAC9D892}" destId="{E95281A3-C124-4BEB-BA27-912A6DDEE674}" srcOrd="3" destOrd="0" presId="urn:microsoft.com/office/officeart/2005/8/layout/hierarchy3#2"/>
    <dgm:cxn modelId="{DCF7742F-A705-4CA5-A3F7-EB7E25EA5849}" type="presParOf" srcId="{C985F295-ABF0-4EB9-AB67-E1E2BAC9D892}" destId="{183A0647-F31B-4F7F-87FA-3A081910B43B}" srcOrd="4" destOrd="0" presId="urn:microsoft.com/office/officeart/2005/8/layout/hierarchy3#2"/>
    <dgm:cxn modelId="{28DDCB94-1408-4FC6-8B82-0B84576E2EDA}" type="presParOf" srcId="{C985F295-ABF0-4EB9-AB67-E1E2BAC9D892}" destId="{FEA8321A-D714-445C-9BF4-55F960EBE358}" srcOrd="5" destOrd="0" presId="urn:microsoft.com/office/officeart/2005/8/layout/hierarchy3#2"/>
    <dgm:cxn modelId="{F7268F1F-D314-4E8E-A72F-8C72B90C9BEC}" type="presParOf" srcId="{C985F295-ABF0-4EB9-AB67-E1E2BAC9D892}" destId="{0B932789-90DC-4B1F-9AE8-280FD14E80C1}" srcOrd="6" destOrd="0" presId="urn:microsoft.com/office/officeart/2005/8/layout/hierarchy3#2"/>
    <dgm:cxn modelId="{6CEBFE3C-DE7B-4E56-9BCC-61487B932689}" type="presParOf" srcId="{C985F295-ABF0-4EB9-AB67-E1E2BAC9D892}" destId="{49B79EC6-23AF-435F-989C-2594731D5A88}" srcOrd="7" destOrd="0" presId="urn:microsoft.com/office/officeart/2005/8/layout/hierarchy3#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90808C-D848-46E0-96EB-E086D913E90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90487D-B287-4BEE-A873-0B6EDE3987F8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>
              <a:latin typeface="PT Astra Serif" pitchFamily="18" charset="-52"/>
              <a:ea typeface="PT Astra Serif" pitchFamily="18" charset="-52"/>
            </a:rPr>
            <a:t>Основная дата</a:t>
          </a:r>
        </a:p>
      </dgm:t>
    </dgm:pt>
    <dgm:pt modelId="{74D142E9-C32C-4C2C-ACED-73FE0B125A56}" type="parTrans" cxnId="{5B215B65-31E1-4C5E-8D60-DCFF7C1AC526}">
      <dgm:prSet/>
      <dgm:spPr/>
      <dgm:t>
        <a:bodyPr/>
        <a:lstStyle/>
        <a:p>
          <a:endParaRPr lang="ru-RU"/>
        </a:p>
      </dgm:t>
    </dgm:pt>
    <dgm:pt modelId="{46A39BE1-58A4-4B8A-952E-12B5E55D958D}" type="sibTrans" cxnId="{5B215B65-31E1-4C5E-8D60-DCFF7C1AC526}">
      <dgm:prSet/>
      <dgm:spPr/>
      <dgm:t>
        <a:bodyPr/>
        <a:lstStyle/>
        <a:p>
          <a:endParaRPr lang="ru-RU"/>
        </a:p>
      </dgm:t>
    </dgm:pt>
    <dgm:pt modelId="{B93B987C-A1FB-4CB9-8FE3-86FDEBE55533}">
      <dgm:prSet phldrT="[Текст]" custT="1"/>
      <dgm:spPr/>
      <dgm:t>
        <a:bodyPr/>
        <a:lstStyle/>
        <a:p>
          <a:r>
            <a:rPr lang="ru-RU" sz="1800" dirty="0">
              <a:latin typeface="PT Astra Serif" pitchFamily="18" charset="-52"/>
              <a:ea typeface="PT Astra Serif" pitchFamily="18" charset="-52"/>
            </a:rPr>
            <a:t>экстерны</a:t>
          </a:r>
        </a:p>
      </dgm:t>
    </dgm:pt>
    <dgm:pt modelId="{27A46EB1-6D7A-417C-8224-2D9A102E6910}" type="parTrans" cxnId="{F6F2CE43-A628-477D-B495-A76DD6402834}">
      <dgm:prSet/>
      <dgm:spPr/>
      <dgm:t>
        <a:bodyPr/>
        <a:lstStyle/>
        <a:p>
          <a:endParaRPr lang="ru-RU"/>
        </a:p>
      </dgm:t>
    </dgm:pt>
    <dgm:pt modelId="{0516BB38-25AA-4D1E-9CFC-5FDB07B3A767}" type="sibTrans" cxnId="{F6F2CE43-A628-477D-B495-A76DD6402834}">
      <dgm:prSet/>
      <dgm:spPr/>
      <dgm:t>
        <a:bodyPr/>
        <a:lstStyle/>
        <a:p>
          <a:endParaRPr lang="ru-RU"/>
        </a:p>
      </dgm:t>
    </dgm:pt>
    <dgm:pt modelId="{FF763FBF-E89C-4838-BA3E-5DC7DCFFA83A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>
              <a:latin typeface="PT Astra Serif" pitchFamily="18" charset="-52"/>
              <a:ea typeface="PT Astra Serif" pitchFamily="18" charset="-52"/>
            </a:rPr>
            <a:t>Дополнительная дата</a:t>
          </a:r>
        </a:p>
      </dgm:t>
    </dgm:pt>
    <dgm:pt modelId="{E1A8E98E-E80E-487C-899A-7FC81BF33CF5}" type="parTrans" cxnId="{36DE4D88-20BA-4461-AECC-377FB11134A7}">
      <dgm:prSet/>
      <dgm:spPr/>
      <dgm:t>
        <a:bodyPr/>
        <a:lstStyle/>
        <a:p>
          <a:endParaRPr lang="ru-RU"/>
        </a:p>
      </dgm:t>
    </dgm:pt>
    <dgm:pt modelId="{DF833AC1-924F-4131-B08A-0B1A9236FB93}" type="sibTrans" cxnId="{36DE4D88-20BA-4461-AECC-377FB11134A7}">
      <dgm:prSet/>
      <dgm:spPr/>
      <dgm:t>
        <a:bodyPr/>
        <a:lstStyle/>
        <a:p>
          <a:endParaRPr lang="ru-RU"/>
        </a:p>
      </dgm:t>
    </dgm:pt>
    <dgm:pt modelId="{633049F1-133D-43C1-B4A3-F629BEE4446C}">
      <dgm:prSet phldrT="[Текст]" custT="1"/>
      <dgm:spPr/>
      <dgm:t>
        <a:bodyPr/>
        <a:lstStyle/>
        <a:p>
          <a:r>
            <a:rPr lang="ru-RU" sz="1200" dirty="0">
              <a:latin typeface="PT Astra Serif" pitchFamily="18" charset="-52"/>
              <a:ea typeface="PT Astra Serif" pitchFamily="18" charset="-52"/>
            </a:rPr>
            <a:t>получившие на ИС«незачет»;</a:t>
          </a:r>
        </a:p>
      </dgm:t>
    </dgm:pt>
    <dgm:pt modelId="{95CC5A56-B9E0-4169-B8FB-74243C8F3ECA}" type="parTrans" cxnId="{20E4415A-0CCD-43AD-ADF1-EF7C3CF5E9B0}">
      <dgm:prSet/>
      <dgm:spPr/>
      <dgm:t>
        <a:bodyPr/>
        <a:lstStyle/>
        <a:p>
          <a:endParaRPr lang="ru-RU"/>
        </a:p>
      </dgm:t>
    </dgm:pt>
    <dgm:pt modelId="{90C19E54-3203-45D6-9D69-FD37A652B696}" type="sibTrans" cxnId="{20E4415A-0CCD-43AD-ADF1-EF7C3CF5E9B0}">
      <dgm:prSet/>
      <dgm:spPr/>
      <dgm:t>
        <a:bodyPr/>
        <a:lstStyle/>
        <a:p>
          <a:endParaRPr lang="ru-RU"/>
        </a:p>
      </dgm:t>
    </dgm:pt>
    <dgm:pt modelId="{A65409C7-B652-487A-A57F-573402522981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>
              <a:latin typeface="PT Astra Serif" pitchFamily="18" charset="-52"/>
              <a:ea typeface="PT Astra Serif" pitchFamily="18" charset="-52"/>
            </a:rPr>
            <a:t>Дополнительная дата</a:t>
          </a:r>
        </a:p>
      </dgm:t>
    </dgm:pt>
    <dgm:pt modelId="{C554A0F7-D1A0-4631-A26C-D43EEB6A7C78}" type="parTrans" cxnId="{25F3B73E-8B52-4507-A97B-5C778DE57741}">
      <dgm:prSet/>
      <dgm:spPr/>
      <dgm:t>
        <a:bodyPr/>
        <a:lstStyle/>
        <a:p>
          <a:endParaRPr lang="ru-RU"/>
        </a:p>
      </dgm:t>
    </dgm:pt>
    <dgm:pt modelId="{60950091-BAF5-4F10-88BE-C22C11A106BC}" type="sibTrans" cxnId="{25F3B73E-8B52-4507-A97B-5C778DE57741}">
      <dgm:prSet/>
      <dgm:spPr/>
      <dgm:t>
        <a:bodyPr/>
        <a:lstStyle/>
        <a:p>
          <a:endParaRPr lang="ru-RU"/>
        </a:p>
      </dgm:t>
    </dgm:pt>
    <dgm:pt modelId="{19FB7296-3333-4382-9FA4-8830D93AD31C}">
      <dgm:prSet phldrT="[Текст]" custT="1"/>
      <dgm:spPr/>
      <dgm:t>
        <a:bodyPr/>
        <a:lstStyle/>
        <a:p>
          <a:r>
            <a:rPr lang="ru-RU" sz="1100" b="1" dirty="0">
              <a:latin typeface="PT Astra Serif" pitchFamily="18" charset="-52"/>
              <a:ea typeface="PT Astra Serif" pitchFamily="18" charset="-52"/>
            </a:rPr>
            <a:t>участники ИС:</a:t>
          </a:r>
          <a:endParaRPr lang="ru-RU" sz="1100" b="1" dirty="0"/>
        </a:p>
      </dgm:t>
    </dgm:pt>
    <dgm:pt modelId="{E00D3EAB-6238-4F0A-AAD3-48E46FAEC832}" type="parTrans" cxnId="{F9EDC5CA-4988-4840-8BDD-1B83FD692B94}">
      <dgm:prSet/>
      <dgm:spPr/>
      <dgm:t>
        <a:bodyPr/>
        <a:lstStyle/>
        <a:p>
          <a:endParaRPr lang="ru-RU"/>
        </a:p>
      </dgm:t>
    </dgm:pt>
    <dgm:pt modelId="{23A9BCF8-F255-4140-AFC0-BD87F307A5A7}" type="sibTrans" cxnId="{F9EDC5CA-4988-4840-8BDD-1B83FD692B94}">
      <dgm:prSet/>
      <dgm:spPr/>
      <dgm:t>
        <a:bodyPr/>
        <a:lstStyle/>
        <a:p>
          <a:endParaRPr lang="ru-RU"/>
        </a:p>
      </dgm:t>
    </dgm:pt>
    <dgm:pt modelId="{B8601077-67A6-4D6B-87BA-7E43313D9673}">
      <dgm:prSet phldrT="[Текст]" custT="1"/>
      <dgm:spPr/>
      <dgm:t>
        <a:bodyPr/>
        <a:lstStyle/>
        <a:p>
          <a:r>
            <a:rPr lang="ru-RU" sz="1800" b="1" dirty="0">
              <a:latin typeface="PT Astra Serif" pitchFamily="18" charset="-52"/>
              <a:ea typeface="PT Astra Serif" pitchFamily="18" charset="-52"/>
            </a:rPr>
            <a:t>участники ИС:</a:t>
          </a:r>
        </a:p>
      </dgm:t>
    </dgm:pt>
    <dgm:pt modelId="{9A58491F-449A-47AB-9881-E7C7188645C6}" type="parTrans" cxnId="{7F11F510-656F-4832-8C28-CAA505F74693}">
      <dgm:prSet/>
      <dgm:spPr/>
      <dgm:t>
        <a:bodyPr/>
        <a:lstStyle/>
        <a:p>
          <a:endParaRPr lang="ru-RU"/>
        </a:p>
      </dgm:t>
    </dgm:pt>
    <dgm:pt modelId="{E5F41E62-CA98-4431-82F5-80DDB4F593CC}" type="sibTrans" cxnId="{7F11F510-656F-4832-8C28-CAA505F74693}">
      <dgm:prSet/>
      <dgm:spPr/>
      <dgm:t>
        <a:bodyPr/>
        <a:lstStyle/>
        <a:p>
          <a:endParaRPr lang="ru-RU"/>
        </a:p>
      </dgm:t>
    </dgm:pt>
    <dgm:pt modelId="{D43FC9FD-B364-4EDB-B2C1-6F3C85B1B696}">
      <dgm:prSet phldrT="[Текст]" custT="1"/>
      <dgm:spPr/>
      <dgm:t>
        <a:bodyPr/>
        <a:lstStyle/>
        <a:p>
          <a:r>
            <a:rPr lang="ru-RU" sz="1800" dirty="0">
              <a:latin typeface="PT Astra Serif" pitchFamily="18" charset="-52"/>
              <a:ea typeface="PT Astra Serif" pitchFamily="18" charset="-52"/>
            </a:rPr>
            <a:t>обучающиеся;</a:t>
          </a:r>
        </a:p>
      </dgm:t>
    </dgm:pt>
    <dgm:pt modelId="{E73D461C-9114-412B-969D-6EE162B54DC5}" type="parTrans" cxnId="{6ABAE244-8B99-46B5-B59A-B1069BA9BFD0}">
      <dgm:prSet/>
      <dgm:spPr/>
      <dgm:t>
        <a:bodyPr/>
        <a:lstStyle/>
        <a:p>
          <a:endParaRPr lang="ru-RU"/>
        </a:p>
      </dgm:t>
    </dgm:pt>
    <dgm:pt modelId="{9ED0A13B-9C59-4C67-BC65-5F756B7F285B}" type="sibTrans" cxnId="{6ABAE244-8B99-46B5-B59A-B1069BA9BFD0}">
      <dgm:prSet/>
      <dgm:spPr/>
      <dgm:t>
        <a:bodyPr/>
        <a:lstStyle/>
        <a:p>
          <a:endParaRPr lang="ru-RU"/>
        </a:p>
      </dgm:t>
    </dgm:pt>
    <dgm:pt modelId="{6E4136D6-98D7-4C9E-940D-CB0B83531561}">
      <dgm:prSet phldrT="[Текст]"/>
      <dgm:spPr/>
      <dgm:t>
        <a:bodyPr/>
        <a:lstStyle/>
        <a:p>
          <a:endParaRPr lang="ru-RU" sz="1300" dirty="0"/>
        </a:p>
      </dgm:t>
    </dgm:pt>
    <dgm:pt modelId="{F4E85677-F7F4-4959-AFF6-C26235F32516}" type="parTrans" cxnId="{9200EFA8-C108-4009-8AA0-B6AE0673CFA7}">
      <dgm:prSet/>
      <dgm:spPr/>
      <dgm:t>
        <a:bodyPr/>
        <a:lstStyle/>
        <a:p>
          <a:endParaRPr lang="ru-RU"/>
        </a:p>
      </dgm:t>
    </dgm:pt>
    <dgm:pt modelId="{36DD3CB6-F8EF-4B82-8A53-D058A284408D}" type="sibTrans" cxnId="{9200EFA8-C108-4009-8AA0-B6AE0673CFA7}">
      <dgm:prSet/>
      <dgm:spPr/>
      <dgm:t>
        <a:bodyPr/>
        <a:lstStyle/>
        <a:p>
          <a:endParaRPr lang="ru-RU"/>
        </a:p>
      </dgm:t>
    </dgm:pt>
    <dgm:pt modelId="{1B6FB888-90B1-4D65-9424-A05EC6F6A29E}">
      <dgm:prSet phldrT="[Текст]" custT="1"/>
      <dgm:spPr/>
      <dgm:t>
        <a:bodyPr/>
        <a:lstStyle/>
        <a:p>
          <a:r>
            <a:rPr lang="ru-RU" sz="1200" dirty="0">
              <a:latin typeface="PT Astra Serif" pitchFamily="18" charset="-52"/>
              <a:ea typeface="PT Astra Serif" pitchFamily="18" charset="-52"/>
            </a:rPr>
            <a:t>удаленные за нарушение требований п. 22 Порядка ГИА-9 - </a:t>
          </a:r>
          <a:r>
            <a:rPr lang="ru-RU" sz="1200" b="1" dirty="0">
              <a:solidFill>
                <a:srgbClr val="00B050"/>
              </a:solidFill>
              <a:latin typeface="PT Astra Serif" pitchFamily="18" charset="-52"/>
              <a:ea typeface="PT Astra Serif" pitchFamily="18" charset="-52"/>
            </a:rPr>
            <a:t>нововведение;</a:t>
          </a:r>
        </a:p>
      </dgm:t>
    </dgm:pt>
    <dgm:pt modelId="{B1645DCD-CD19-4CD9-97FF-A342275B50A7}" type="parTrans" cxnId="{FBD41855-AF83-4643-BCE5-DECEC31DD448}">
      <dgm:prSet/>
      <dgm:spPr/>
      <dgm:t>
        <a:bodyPr/>
        <a:lstStyle/>
        <a:p>
          <a:endParaRPr lang="ru-RU"/>
        </a:p>
      </dgm:t>
    </dgm:pt>
    <dgm:pt modelId="{506EE9EC-113C-40EE-B950-4FFA1E9A6A44}" type="sibTrans" cxnId="{FBD41855-AF83-4643-BCE5-DECEC31DD448}">
      <dgm:prSet/>
      <dgm:spPr/>
      <dgm:t>
        <a:bodyPr/>
        <a:lstStyle/>
        <a:p>
          <a:endParaRPr lang="ru-RU"/>
        </a:p>
      </dgm:t>
    </dgm:pt>
    <dgm:pt modelId="{D8CCA61C-F2BE-4C5D-8665-3B5EC655C11D}">
      <dgm:prSet phldrT="[Текст]" custT="1"/>
      <dgm:spPr/>
      <dgm:t>
        <a:bodyPr/>
        <a:lstStyle/>
        <a:p>
          <a:r>
            <a:rPr lang="ru-RU" sz="1200" dirty="0">
              <a:latin typeface="PT Astra Serif" pitchFamily="18" charset="-52"/>
              <a:ea typeface="PT Astra Serif" pitchFamily="18" charset="-52"/>
            </a:rPr>
            <a:t>не явившиеся  на ИС по уважительным причинам, подтвержденным документально;</a:t>
          </a:r>
        </a:p>
      </dgm:t>
    </dgm:pt>
    <dgm:pt modelId="{960D4D15-5DC8-4782-8C77-1C951A90807C}" type="parTrans" cxnId="{4607C641-8069-4C1B-90FE-E7B0C2071197}">
      <dgm:prSet/>
      <dgm:spPr/>
      <dgm:t>
        <a:bodyPr/>
        <a:lstStyle/>
        <a:p>
          <a:endParaRPr lang="ru-RU"/>
        </a:p>
      </dgm:t>
    </dgm:pt>
    <dgm:pt modelId="{51C2CD2D-603E-4143-A8AB-42B1CA67DB35}" type="sibTrans" cxnId="{4607C641-8069-4C1B-90FE-E7B0C2071197}">
      <dgm:prSet/>
      <dgm:spPr/>
      <dgm:t>
        <a:bodyPr/>
        <a:lstStyle/>
        <a:p>
          <a:endParaRPr lang="ru-RU"/>
        </a:p>
      </dgm:t>
    </dgm:pt>
    <dgm:pt modelId="{6A92CB31-453A-4754-B92C-2B5401F03560}">
      <dgm:prSet phldrT="[Текст]" custT="1"/>
      <dgm:spPr/>
      <dgm:t>
        <a:bodyPr/>
        <a:lstStyle/>
        <a:p>
          <a:r>
            <a:rPr lang="ru-RU" sz="1200" dirty="0">
              <a:latin typeface="PT Astra Serif" pitchFamily="18" charset="-52"/>
              <a:ea typeface="PT Astra Serif" pitchFamily="18" charset="-52"/>
            </a:rPr>
            <a:t>не завершившие ИС по уважительным причинам, подтвержденным документально</a:t>
          </a:r>
        </a:p>
      </dgm:t>
    </dgm:pt>
    <dgm:pt modelId="{C7075208-652B-4F8A-B22B-761D4FA3E0C7}" type="parTrans" cxnId="{C61DAF46-6C71-45F5-9470-D562EDD00721}">
      <dgm:prSet/>
      <dgm:spPr/>
      <dgm:t>
        <a:bodyPr/>
        <a:lstStyle/>
        <a:p>
          <a:endParaRPr lang="ru-RU"/>
        </a:p>
      </dgm:t>
    </dgm:pt>
    <dgm:pt modelId="{671913E7-1D63-4930-8EC2-EB2EA8FAE751}" type="sibTrans" cxnId="{C61DAF46-6C71-45F5-9470-D562EDD00721}">
      <dgm:prSet/>
      <dgm:spPr/>
      <dgm:t>
        <a:bodyPr/>
        <a:lstStyle/>
        <a:p>
          <a:endParaRPr lang="ru-RU"/>
        </a:p>
      </dgm:t>
    </dgm:pt>
    <dgm:pt modelId="{F0365A08-A3AB-412B-928D-9A7BC9620F64}">
      <dgm:prSet phldrT="[Текст]" custT="1"/>
      <dgm:spPr/>
      <dgm:t>
        <a:bodyPr/>
        <a:lstStyle/>
        <a:p>
          <a:r>
            <a:rPr lang="ru-RU" sz="1200" b="1" dirty="0">
              <a:latin typeface="PT Astra Serif" pitchFamily="18" charset="-52"/>
              <a:ea typeface="PT Astra Serif" pitchFamily="18" charset="-52"/>
            </a:rPr>
            <a:t>участники ИС:</a:t>
          </a:r>
          <a:endParaRPr lang="ru-RU" sz="1200" dirty="0">
            <a:latin typeface="PT Astra Serif" pitchFamily="18" charset="-52"/>
            <a:ea typeface="PT Astra Serif" pitchFamily="18" charset="-52"/>
          </a:endParaRPr>
        </a:p>
      </dgm:t>
    </dgm:pt>
    <dgm:pt modelId="{B88CF53D-F262-4DAF-82B4-21517569CEB9}" type="parTrans" cxnId="{7CB4EF2F-1CFD-4998-A514-BEDCF7C93C68}">
      <dgm:prSet/>
      <dgm:spPr/>
      <dgm:t>
        <a:bodyPr/>
        <a:lstStyle/>
        <a:p>
          <a:endParaRPr lang="ru-RU"/>
        </a:p>
      </dgm:t>
    </dgm:pt>
    <dgm:pt modelId="{95E6AEE5-6269-424A-9FF4-ED878F644483}" type="sibTrans" cxnId="{7CB4EF2F-1CFD-4998-A514-BEDCF7C93C68}">
      <dgm:prSet/>
      <dgm:spPr/>
      <dgm:t>
        <a:bodyPr/>
        <a:lstStyle/>
        <a:p>
          <a:endParaRPr lang="ru-RU"/>
        </a:p>
      </dgm:t>
    </dgm:pt>
    <dgm:pt modelId="{02CF13BB-81AD-4EB7-A91E-07B857C52972}">
      <dgm:prSet custT="1"/>
      <dgm:spPr/>
      <dgm:t>
        <a:bodyPr/>
        <a:lstStyle/>
        <a:p>
          <a:r>
            <a:rPr lang="ru-RU" sz="1100" dirty="0">
              <a:latin typeface="PT Astra Serif" pitchFamily="18" charset="-52"/>
              <a:ea typeface="PT Astra Serif" pitchFamily="18" charset="-52"/>
            </a:rPr>
            <a:t>получившие на ИС«незачет»;</a:t>
          </a:r>
        </a:p>
      </dgm:t>
    </dgm:pt>
    <dgm:pt modelId="{7C935828-192A-4383-8BA9-5E640F60B6EF}" type="parTrans" cxnId="{57440281-4D05-45A8-86E4-0FF35B2B4B1B}">
      <dgm:prSet/>
      <dgm:spPr/>
      <dgm:t>
        <a:bodyPr/>
        <a:lstStyle/>
        <a:p>
          <a:endParaRPr lang="ru-RU"/>
        </a:p>
      </dgm:t>
    </dgm:pt>
    <dgm:pt modelId="{FE12B079-5607-47C4-AF81-8C11D1E3547F}" type="sibTrans" cxnId="{57440281-4D05-45A8-86E4-0FF35B2B4B1B}">
      <dgm:prSet/>
      <dgm:spPr/>
      <dgm:t>
        <a:bodyPr/>
        <a:lstStyle/>
        <a:p>
          <a:endParaRPr lang="ru-RU"/>
        </a:p>
      </dgm:t>
    </dgm:pt>
    <dgm:pt modelId="{5DD0D3B6-ADFB-46D4-AB74-8FB50A7AB0DE}">
      <dgm:prSet custT="1"/>
      <dgm:spPr/>
      <dgm:t>
        <a:bodyPr/>
        <a:lstStyle/>
        <a:p>
          <a:r>
            <a:rPr lang="ru-RU" sz="1100" dirty="0">
              <a:latin typeface="PT Astra Serif" pitchFamily="18" charset="-52"/>
              <a:ea typeface="PT Astra Serif" pitchFamily="18" charset="-52"/>
            </a:rPr>
            <a:t>удаленные за нарушение требований п. 22 Порядка ГИА-9 - </a:t>
          </a:r>
          <a:r>
            <a:rPr lang="ru-RU" sz="1100" b="1" dirty="0">
              <a:solidFill>
                <a:srgbClr val="00B050"/>
              </a:solidFill>
              <a:latin typeface="PT Astra Serif" pitchFamily="18" charset="-52"/>
              <a:ea typeface="PT Astra Serif" pitchFamily="18" charset="-52"/>
            </a:rPr>
            <a:t>нововведение;</a:t>
          </a:r>
        </a:p>
      </dgm:t>
    </dgm:pt>
    <dgm:pt modelId="{34A4F4F8-3FBE-46A0-B3E0-40990541DF6D}" type="parTrans" cxnId="{75B62E1E-E0D5-4960-901A-99C343FD09E5}">
      <dgm:prSet/>
      <dgm:spPr/>
      <dgm:t>
        <a:bodyPr/>
        <a:lstStyle/>
        <a:p>
          <a:endParaRPr lang="ru-RU"/>
        </a:p>
      </dgm:t>
    </dgm:pt>
    <dgm:pt modelId="{4C61C17A-15BE-4D44-99BF-F125AF3F56EC}" type="sibTrans" cxnId="{75B62E1E-E0D5-4960-901A-99C343FD09E5}">
      <dgm:prSet/>
      <dgm:spPr/>
      <dgm:t>
        <a:bodyPr/>
        <a:lstStyle/>
        <a:p>
          <a:endParaRPr lang="ru-RU"/>
        </a:p>
      </dgm:t>
    </dgm:pt>
    <dgm:pt modelId="{24C75512-09C9-4037-80E8-60B9B65847CE}">
      <dgm:prSet custT="1"/>
      <dgm:spPr/>
      <dgm:t>
        <a:bodyPr/>
        <a:lstStyle/>
        <a:p>
          <a:r>
            <a:rPr lang="ru-RU" sz="1100" dirty="0">
              <a:latin typeface="PT Astra Serif" pitchFamily="18" charset="-52"/>
              <a:ea typeface="PT Astra Serif" pitchFamily="18" charset="-52"/>
            </a:rPr>
            <a:t>не явившиеся  на ИС по уважительным причинам, подтвержденным документально;</a:t>
          </a:r>
        </a:p>
      </dgm:t>
    </dgm:pt>
    <dgm:pt modelId="{73CD3BBA-2ED9-4BDC-B78E-D0753EBE251E}" type="parTrans" cxnId="{E4C3C033-92D5-4424-9250-D5C8AE9C79BE}">
      <dgm:prSet/>
      <dgm:spPr/>
      <dgm:t>
        <a:bodyPr/>
        <a:lstStyle/>
        <a:p>
          <a:endParaRPr lang="ru-RU"/>
        </a:p>
      </dgm:t>
    </dgm:pt>
    <dgm:pt modelId="{5DBA0A18-0E6B-44B2-BE4C-D046E840A96F}" type="sibTrans" cxnId="{E4C3C033-92D5-4424-9250-D5C8AE9C79BE}">
      <dgm:prSet/>
      <dgm:spPr/>
      <dgm:t>
        <a:bodyPr/>
        <a:lstStyle/>
        <a:p>
          <a:endParaRPr lang="ru-RU"/>
        </a:p>
      </dgm:t>
    </dgm:pt>
    <dgm:pt modelId="{AB08FCFF-93D2-48F4-B972-6D0C40CD3D38}">
      <dgm:prSet custT="1"/>
      <dgm:spPr/>
      <dgm:t>
        <a:bodyPr/>
        <a:lstStyle/>
        <a:p>
          <a:r>
            <a:rPr lang="ru-RU" sz="1100" dirty="0">
              <a:latin typeface="PT Astra Serif" pitchFamily="18" charset="-52"/>
              <a:ea typeface="PT Astra Serif" pitchFamily="18" charset="-52"/>
            </a:rPr>
            <a:t>не завершившие ИС по уважительным причинам, подтвержденным документально</a:t>
          </a:r>
        </a:p>
      </dgm:t>
    </dgm:pt>
    <dgm:pt modelId="{328016D9-9636-471D-88E8-DDB9A0E3E2D3}" type="parTrans" cxnId="{A41822FB-AA8C-4312-836E-ABCF7F3E96EB}">
      <dgm:prSet/>
      <dgm:spPr/>
      <dgm:t>
        <a:bodyPr/>
        <a:lstStyle/>
        <a:p>
          <a:endParaRPr lang="ru-RU"/>
        </a:p>
      </dgm:t>
    </dgm:pt>
    <dgm:pt modelId="{C27CD2B0-B25A-4ABB-8D8F-9C5F047959AB}" type="sibTrans" cxnId="{A41822FB-AA8C-4312-836E-ABCF7F3E96EB}">
      <dgm:prSet/>
      <dgm:spPr/>
      <dgm:t>
        <a:bodyPr/>
        <a:lstStyle/>
        <a:p>
          <a:endParaRPr lang="ru-RU"/>
        </a:p>
      </dgm:t>
    </dgm:pt>
    <dgm:pt modelId="{EA50317E-7A7B-483C-8372-5B3CF2E40F99}" type="pres">
      <dgm:prSet presAssocID="{C490808C-D848-46E0-96EB-E086D913E9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E2F721-F1E4-4B38-B695-57939E76D7A9}" type="pres">
      <dgm:prSet presAssocID="{C490808C-D848-46E0-96EB-E086D913E90E}" presName="tSp" presStyleCnt="0"/>
      <dgm:spPr/>
    </dgm:pt>
    <dgm:pt modelId="{D315D57C-FF84-4197-9375-EED86E346DB7}" type="pres">
      <dgm:prSet presAssocID="{C490808C-D848-46E0-96EB-E086D913E90E}" presName="bSp" presStyleCnt="0"/>
      <dgm:spPr/>
    </dgm:pt>
    <dgm:pt modelId="{004C74E4-9FC9-44E8-96D8-3561E561878F}" type="pres">
      <dgm:prSet presAssocID="{C490808C-D848-46E0-96EB-E086D913E90E}" presName="process" presStyleCnt="0"/>
      <dgm:spPr/>
    </dgm:pt>
    <dgm:pt modelId="{22732284-F736-4D62-B92C-16B7FDDD8E00}" type="pres">
      <dgm:prSet presAssocID="{A190487D-B287-4BEE-A873-0B6EDE3987F8}" presName="composite1" presStyleCnt="0"/>
      <dgm:spPr/>
    </dgm:pt>
    <dgm:pt modelId="{CB8F550A-67F5-41BF-83DD-90203C2B7F8E}" type="pres">
      <dgm:prSet presAssocID="{A190487D-B287-4BEE-A873-0B6EDE3987F8}" presName="dummyNode1" presStyleLbl="node1" presStyleIdx="0" presStyleCnt="3"/>
      <dgm:spPr/>
    </dgm:pt>
    <dgm:pt modelId="{EAE6E6E0-8D2D-46B3-BE79-E7DB00717D9A}" type="pres">
      <dgm:prSet presAssocID="{A190487D-B287-4BEE-A873-0B6EDE3987F8}" presName="childNode1" presStyleLbl="bgAcc1" presStyleIdx="0" presStyleCnt="3" custScaleX="147112" custScaleY="146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8ACC9-35A3-4223-A77C-33023D09A4E9}" type="pres">
      <dgm:prSet presAssocID="{A190487D-B287-4BEE-A873-0B6EDE3987F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FAE71-EB69-4E9A-BC65-47D3EDC5F3F3}" type="pres">
      <dgm:prSet presAssocID="{A190487D-B287-4BEE-A873-0B6EDE3987F8}" presName="parentNode1" presStyleLbl="node1" presStyleIdx="0" presStyleCnt="3" custLinFactNeighborX="-19627" custLinFactNeighborY="766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785E6-F0CC-431D-AD84-443884F61F8D}" type="pres">
      <dgm:prSet presAssocID="{A190487D-B287-4BEE-A873-0B6EDE3987F8}" presName="connSite1" presStyleCnt="0"/>
      <dgm:spPr/>
    </dgm:pt>
    <dgm:pt modelId="{9A494F7D-0DE4-4DC4-A39A-8B191F10819D}" type="pres">
      <dgm:prSet presAssocID="{46A39BE1-58A4-4B8A-952E-12B5E55D958D}" presName="Name9" presStyleLbl="sibTrans2D1" presStyleIdx="0" presStyleCnt="2" custLinFactNeighborX="1879" custLinFactNeighborY="-7152"/>
      <dgm:spPr/>
      <dgm:t>
        <a:bodyPr/>
        <a:lstStyle/>
        <a:p>
          <a:endParaRPr lang="ru-RU"/>
        </a:p>
      </dgm:t>
    </dgm:pt>
    <dgm:pt modelId="{F3ABED8F-033D-4EFC-A077-2B585A20292D}" type="pres">
      <dgm:prSet presAssocID="{FF763FBF-E89C-4838-BA3E-5DC7DCFFA83A}" presName="composite2" presStyleCnt="0"/>
      <dgm:spPr/>
    </dgm:pt>
    <dgm:pt modelId="{78F7E9BB-BDA5-42ED-9CF3-CEE825E70FA4}" type="pres">
      <dgm:prSet presAssocID="{FF763FBF-E89C-4838-BA3E-5DC7DCFFA83A}" presName="dummyNode2" presStyleLbl="node1" presStyleIdx="0" presStyleCnt="3"/>
      <dgm:spPr/>
    </dgm:pt>
    <dgm:pt modelId="{F2A102BE-B2B0-4FA9-8BE6-A41DA807A1C7}" type="pres">
      <dgm:prSet presAssocID="{FF763FBF-E89C-4838-BA3E-5DC7DCFFA83A}" presName="childNode2" presStyleLbl="bgAcc1" presStyleIdx="1" presStyleCnt="3" custScaleX="166228" custScaleY="198799" custLinFactNeighborX="2482" custLinFactNeighborY="-4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FA0DE-D54F-46CB-A98E-5A0557897D23}" type="pres">
      <dgm:prSet presAssocID="{FF763FBF-E89C-4838-BA3E-5DC7DCFFA83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C2848-A6B4-471F-8E33-90C70CC21984}" type="pres">
      <dgm:prSet presAssocID="{FF763FBF-E89C-4838-BA3E-5DC7DCFFA83A}" presName="parentNode2" presStyleLbl="node1" presStyleIdx="1" presStyleCnt="3" custLinFactNeighborX="-14781" custLinFactNeighborY="-629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B3E52-9C9F-44D6-B04E-AFE8C07047FA}" type="pres">
      <dgm:prSet presAssocID="{FF763FBF-E89C-4838-BA3E-5DC7DCFFA83A}" presName="connSite2" presStyleCnt="0"/>
      <dgm:spPr/>
    </dgm:pt>
    <dgm:pt modelId="{5E6480FB-12E7-41F7-90D6-CB0980493CE9}" type="pres">
      <dgm:prSet presAssocID="{DF833AC1-924F-4131-B08A-0B1A9236FB93}" presName="Name18" presStyleLbl="sibTrans2D1" presStyleIdx="1" presStyleCnt="2" custLinFactNeighborX="773" custLinFactNeighborY="5538"/>
      <dgm:spPr/>
      <dgm:t>
        <a:bodyPr/>
        <a:lstStyle/>
        <a:p>
          <a:endParaRPr lang="ru-RU"/>
        </a:p>
      </dgm:t>
    </dgm:pt>
    <dgm:pt modelId="{4B098A03-46C8-4590-9040-CAF2C928121F}" type="pres">
      <dgm:prSet presAssocID="{A65409C7-B652-487A-A57F-573402522981}" presName="composite1" presStyleCnt="0"/>
      <dgm:spPr/>
    </dgm:pt>
    <dgm:pt modelId="{9A9CE264-3030-4EDC-B0F2-79937114B17A}" type="pres">
      <dgm:prSet presAssocID="{A65409C7-B652-487A-A57F-573402522981}" presName="dummyNode1" presStyleLbl="node1" presStyleIdx="1" presStyleCnt="3"/>
      <dgm:spPr/>
    </dgm:pt>
    <dgm:pt modelId="{07D36C88-F4D5-447F-AD41-04A0C7E47F17}" type="pres">
      <dgm:prSet presAssocID="{A65409C7-B652-487A-A57F-573402522981}" presName="childNode1" presStyleLbl="bgAcc1" presStyleIdx="2" presStyleCnt="3" custScaleX="147095" custScaleY="230710" custLinFactNeighborX="-2968" custLinFactNeighborY="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E17F9-8235-458E-A199-CC52151DD95D}" type="pres">
      <dgm:prSet presAssocID="{A65409C7-B652-487A-A57F-573402522981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5164B-1349-4B59-8911-D5AD189E3E3E}" type="pres">
      <dgm:prSet presAssocID="{A65409C7-B652-487A-A57F-573402522981}" presName="parentNode1" presStyleLbl="node1" presStyleIdx="2" presStyleCnt="3" custLinFactNeighborX="-7622" custLinFactNeighborY="906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3648F-5093-49BB-8387-104DD203A490}" type="pres">
      <dgm:prSet presAssocID="{A65409C7-B652-487A-A57F-573402522981}" presName="connSite1" presStyleCnt="0"/>
      <dgm:spPr/>
    </dgm:pt>
  </dgm:ptLst>
  <dgm:cxnLst>
    <dgm:cxn modelId="{1AF5886A-81AF-4524-9EDD-67F8AAC437B3}" type="presOf" srcId="{1B6FB888-90B1-4D65-9424-A05EC6F6A29E}" destId="{F2A102BE-B2B0-4FA9-8BE6-A41DA807A1C7}" srcOrd="0" destOrd="2" presId="urn:microsoft.com/office/officeart/2005/8/layout/hProcess4"/>
    <dgm:cxn modelId="{4607C641-8069-4C1B-90FE-E7B0C2071197}" srcId="{FF763FBF-E89C-4838-BA3E-5DC7DCFFA83A}" destId="{D8CCA61C-F2BE-4C5D-8665-3B5EC655C11D}" srcOrd="3" destOrd="0" parTransId="{960D4D15-5DC8-4782-8C77-1C951A90807C}" sibTransId="{51C2CD2D-603E-4143-A8AB-42B1CA67DB35}"/>
    <dgm:cxn modelId="{3FCDA09B-4EF8-491A-A48F-4B1E539A60A1}" type="presOf" srcId="{19FB7296-3333-4382-9FA4-8830D93AD31C}" destId="{6B8E17F9-8235-458E-A199-CC52151DD95D}" srcOrd="1" destOrd="0" presId="urn:microsoft.com/office/officeart/2005/8/layout/hProcess4"/>
    <dgm:cxn modelId="{5E013521-5FA7-459C-8380-1A17FC83DCCF}" type="presOf" srcId="{F0365A08-A3AB-412B-928D-9A7BC9620F64}" destId="{F2A102BE-B2B0-4FA9-8BE6-A41DA807A1C7}" srcOrd="0" destOrd="0" presId="urn:microsoft.com/office/officeart/2005/8/layout/hProcess4"/>
    <dgm:cxn modelId="{C3388DDF-2F5E-474F-B453-8CDFEBE49C92}" type="presOf" srcId="{6A92CB31-453A-4754-B92C-2B5401F03560}" destId="{5A1FA0DE-D54F-46CB-A98E-5A0557897D23}" srcOrd="1" destOrd="4" presId="urn:microsoft.com/office/officeart/2005/8/layout/hProcess4"/>
    <dgm:cxn modelId="{A74ED7C8-5779-4BD1-B348-7B5F0A99CA78}" type="presOf" srcId="{D8CCA61C-F2BE-4C5D-8665-3B5EC655C11D}" destId="{F2A102BE-B2B0-4FA9-8BE6-A41DA807A1C7}" srcOrd="0" destOrd="3" presId="urn:microsoft.com/office/officeart/2005/8/layout/hProcess4"/>
    <dgm:cxn modelId="{242E086A-5FF7-4222-B01B-9B2024EA1677}" type="presOf" srcId="{B8601077-67A6-4D6B-87BA-7E43313D9673}" destId="{FD78ACC9-35A3-4223-A77C-33023D09A4E9}" srcOrd="1" destOrd="0" presId="urn:microsoft.com/office/officeart/2005/8/layout/hProcess4"/>
    <dgm:cxn modelId="{D40450A9-4C69-4C9C-B5BF-8F1377D79607}" type="presOf" srcId="{AB08FCFF-93D2-48F4-B972-6D0C40CD3D38}" destId="{6B8E17F9-8235-458E-A199-CC52151DD95D}" srcOrd="1" destOrd="4" presId="urn:microsoft.com/office/officeart/2005/8/layout/hProcess4"/>
    <dgm:cxn modelId="{76F5DD67-A632-495E-B961-ADBEE4637935}" type="presOf" srcId="{A65409C7-B652-487A-A57F-573402522981}" destId="{35C5164B-1349-4B59-8911-D5AD189E3E3E}" srcOrd="0" destOrd="0" presId="urn:microsoft.com/office/officeart/2005/8/layout/hProcess4"/>
    <dgm:cxn modelId="{5789CA97-3481-434B-AB95-741B8068DF8C}" type="presOf" srcId="{1B6FB888-90B1-4D65-9424-A05EC6F6A29E}" destId="{5A1FA0DE-D54F-46CB-A98E-5A0557897D23}" srcOrd="1" destOrd="2" presId="urn:microsoft.com/office/officeart/2005/8/layout/hProcess4"/>
    <dgm:cxn modelId="{36DE4D88-20BA-4461-AECC-377FB11134A7}" srcId="{C490808C-D848-46E0-96EB-E086D913E90E}" destId="{FF763FBF-E89C-4838-BA3E-5DC7DCFFA83A}" srcOrd="1" destOrd="0" parTransId="{E1A8E98E-E80E-487C-899A-7FC81BF33CF5}" sibTransId="{DF833AC1-924F-4131-B08A-0B1A9236FB93}"/>
    <dgm:cxn modelId="{FBD41855-AF83-4643-BCE5-DECEC31DD448}" srcId="{FF763FBF-E89C-4838-BA3E-5DC7DCFFA83A}" destId="{1B6FB888-90B1-4D65-9424-A05EC6F6A29E}" srcOrd="2" destOrd="0" parTransId="{B1645DCD-CD19-4CD9-97FF-A342275B50A7}" sibTransId="{506EE9EC-113C-40EE-B950-4FFA1E9A6A44}"/>
    <dgm:cxn modelId="{804EC14D-618A-443D-A23F-506F515B9B1E}" type="presOf" srcId="{F0365A08-A3AB-412B-928D-9A7BC9620F64}" destId="{5A1FA0DE-D54F-46CB-A98E-5A0557897D23}" srcOrd="1" destOrd="0" presId="urn:microsoft.com/office/officeart/2005/8/layout/hProcess4"/>
    <dgm:cxn modelId="{3DECEF04-C995-4576-9BF7-4DC6363A6344}" type="presOf" srcId="{46A39BE1-58A4-4B8A-952E-12B5E55D958D}" destId="{9A494F7D-0DE4-4DC4-A39A-8B191F10819D}" srcOrd="0" destOrd="0" presId="urn:microsoft.com/office/officeart/2005/8/layout/hProcess4"/>
    <dgm:cxn modelId="{792FEE80-BA90-43D6-950F-A00EB819889D}" type="presOf" srcId="{A190487D-B287-4BEE-A873-0B6EDE3987F8}" destId="{05FFAE71-EB69-4E9A-BC65-47D3EDC5F3F3}" srcOrd="0" destOrd="0" presId="urn:microsoft.com/office/officeart/2005/8/layout/hProcess4"/>
    <dgm:cxn modelId="{51CB0310-D7AB-45F2-8CDA-E01D38F426F8}" type="presOf" srcId="{D43FC9FD-B364-4EDB-B2C1-6F3C85B1B696}" destId="{EAE6E6E0-8D2D-46B3-BE79-E7DB00717D9A}" srcOrd="0" destOrd="1" presId="urn:microsoft.com/office/officeart/2005/8/layout/hProcess4"/>
    <dgm:cxn modelId="{CC5A890B-6C2E-4099-82A3-D8A53E3315B7}" type="presOf" srcId="{FF763FBF-E89C-4838-BA3E-5DC7DCFFA83A}" destId="{E1BC2848-A6B4-471F-8E33-90C70CC21984}" srcOrd="0" destOrd="0" presId="urn:microsoft.com/office/officeart/2005/8/layout/hProcess4"/>
    <dgm:cxn modelId="{6FF762D0-1A99-482A-B342-A2FCE17D8CE1}" type="presOf" srcId="{19FB7296-3333-4382-9FA4-8830D93AD31C}" destId="{07D36C88-F4D5-447F-AD41-04A0C7E47F17}" srcOrd="0" destOrd="0" presId="urn:microsoft.com/office/officeart/2005/8/layout/hProcess4"/>
    <dgm:cxn modelId="{4D6363D6-33B4-4088-A055-F1C2A0EB7903}" type="presOf" srcId="{633049F1-133D-43C1-B4A3-F629BEE4446C}" destId="{5A1FA0DE-D54F-46CB-A98E-5A0557897D23}" srcOrd="1" destOrd="1" presId="urn:microsoft.com/office/officeart/2005/8/layout/hProcess4"/>
    <dgm:cxn modelId="{4C49461A-3F84-4CF6-85E8-438B71E2C28A}" type="presOf" srcId="{B93B987C-A1FB-4CB9-8FE3-86FDEBE55533}" destId="{EAE6E6E0-8D2D-46B3-BE79-E7DB00717D9A}" srcOrd="0" destOrd="2" presId="urn:microsoft.com/office/officeart/2005/8/layout/hProcess4"/>
    <dgm:cxn modelId="{F02A9150-3F20-4FE5-8DBF-47890F2034F3}" type="presOf" srcId="{DF833AC1-924F-4131-B08A-0B1A9236FB93}" destId="{5E6480FB-12E7-41F7-90D6-CB0980493CE9}" srcOrd="0" destOrd="0" presId="urn:microsoft.com/office/officeart/2005/8/layout/hProcess4"/>
    <dgm:cxn modelId="{7F11F510-656F-4832-8C28-CAA505F74693}" srcId="{A190487D-B287-4BEE-A873-0B6EDE3987F8}" destId="{B8601077-67A6-4D6B-87BA-7E43313D9673}" srcOrd="0" destOrd="0" parTransId="{9A58491F-449A-47AB-9881-E7C7188645C6}" sibTransId="{E5F41E62-CA98-4431-82F5-80DDB4F593CC}"/>
    <dgm:cxn modelId="{0D2BE554-5092-4CFC-BB0E-59D6D026CFCD}" type="presOf" srcId="{B8601077-67A6-4D6B-87BA-7E43313D9673}" destId="{EAE6E6E0-8D2D-46B3-BE79-E7DB00717D9A}" srcOrd="0" destOrd="0" presId="urn:microsoft.com/office/officeart/2005/8/layout/hProcess4"/>
    <dgm:cxn modelId="{75B62E1E-E0D5-4960-901A-99C343FD09E5}" srcId="{A65409C7-B652-487A-A57F-573402522981}" destId="{5DD0D3B6-ADFB-46D4-AB74-8FB50A7AB0DE}" srcOrd="2" destOrd="0" parTransId="{34A4F4F8-3FBE-46A0-B3E0-40990541DF6D}" sibTransId="{4C61C17A-15BE-4D44-99BF-F125AF3F56EC}"/>
    <dgm:cxn modelId="{6ABAE244-8B99-46B5-B59A-B1069BA9BFD0}" srcId="{A190487D-B287-4BEE-A873-0B6EDE3987F8}" destId="{D43FC9FD-B364-4EDB-B2C1-6F3C85B1B696}" srcOrd="1" destOrd="0" parTransId="{E73D461C-9114-412B-969D-6EE162B54DC5}" sibTransId="{9ED0A13B-9C59-4C67-BC65-5F756B7F285B}"/>
    <dgm:cxn modelId="{C61DAF46-6C71-45F5-9470-D562EDD00721}" srcId="{FF763FBF-E89C-4838-BA3E-5DC7DCFFA83A}" destId="{6A92CB31-453A-4754-B92C-2B5401F03560}" srcOrd="4" destOrd="0" parTransId="{C7075208-652B-4F8A-B22B-761D4FA3E0C7}" sibTransId="{671913E7-1D63-4930-8EC2-EB2EA8FAE751}"/>
    <dgm:cxn modelId="{02C677BB-C710-428D-BB49-79BC738E7FE1}" type="presOf" srcId="{6E4136D6-98D7-4C9E-940D-CB0B83531561}" destId="{5A1FA0DE-D54F-46CB-A98E-5A0557897D23}" srcOrd="1" destOrd="5" presId="urn:microsoft.com/office/officeart/2005/8/layout/hProcess4"/>
    <dgm:cxn modelId="{8DACBBC3-4ABC-4221-A79D-183088660399}" type="presOf" srcId="{D43FC9FD-B364-4EDB-B2C1-6F3C85B1B696}" destId="{FD78ACC9-35A3-4223-A77C-33023D09A4E9}" srcOrd="1" destOrd="1" presId="urn:microsoft.com/office/officeart/2005/8/layout/hProcess4"/>
    <dgm:cxn modelId="{57440281-4D05-45A8-86E4-0FF35B2B4B1B}" srcId="{A65409C7-B652-487A-A57F-573402522981}" destId="{02CF13BB-81AD-4EB7-A91E-07B857C52972}" srcOrd="1" destOrd="0" parTransId="{7C935828-192A-4383-8BA9-5E640F60B6EF}" sibTransId="{FE12B079-5607-47C4-AF81-8C11D1E3547F}"/>
    <dgm:cxn modelId="{870ADDCA-CF3D-4013-BAE7-19ED3B6C660F}" type="presOf" srcId="{B93B987C-A1FB-4CB9-8FE3-86FDEBE55533}" destId="{FD78ACC9-35A3-4223-A77C-33023D09A4E9}" srcOrd="1" destOrd="2" presId="urn:microsoft.com/office/officeart/2005/8/layout/hProcess4"/>
    <dgm:cxn modelId="{36BEE49E-B41A-4B0D-9713-16D8BA38472E}" type="presOf" srcId="{6E4136D6-98D7-4C9E-940D-CB0B83531561}" destId="{F2A102BE-B2B0-4FA9-8BE6-A41DA807A1C7}" srcOrd="0" destOrd="5" presId="urn:microsoft.com/office/officeart/2005/8/layout/hProcess4"/>
    <dgm:cxn modelId="{E4C3C033-92D5-4424-9250-D5C8AE9C79BE}" srcId="{A65409C7-B652-487A-A57F-573402522981}" destId="{24C75512-09C9-4037-80E8-60B9B65847CE}" srcOrd="3" destOrd="0" parTransId="{73CD3BBA-2ED9-4BDC-B78E-D0753EBE251E}" sibTransId="{5DBA0A18-0E6B-44B2-BE4C-D046E840A96F}"/>
    <dgm:cxn modelId="{DDC915B1-F21E-4A1C-8555-810C95C055DB}" type="presOf" srcId="{02CF13BB-81AD-4EB7-A91E-07B857C52972}" destId="{07D36C88-F4D5-447F-AD41-04A0C7E47F17}" srcOrd="0" destOrd="1" presId="urn:microsoft.com/office/officeart/2005/8/layout/hProcess4"/>
    <dgm:cxn modelId="{7CB4EF2F-1CFD-4998-A514-BEDCF7C93C68}" srcId="{FF763FBF-E89C-4838-BA3E-5DC7DCFFA83A}" destId="{F0365A08-A3AB-412B-928D-9A7BC9620F64}" srcOrd="0" destOrd="0" parTransId="{B88CF53D-F262-4DAF-82B4-21517569CEB9}" sibTransId="{95E6AEE5-6269-424A-9FF4-ED878F644483}"/>
    <dgm:cxn modelId="{0590B0FB-47A0-4FAB-8F12-84343C52C228}" type="presOf" srcId="{02CF13BB-81AD-4EB7-A91E-07B857C52972}" destId="{6B8E17F9-8235-458E-A199-CC52151DD95D}" srcOrd="1" destOrd="1" presId="urn:microsoft.com/office/officeart/2005/8/layout/hProcess4"/>
    <dgm:cxn modelId="{F6F2CE43-A628-477D-B495-A76DD6402834}" srcId="{A190487D-B287-4BEE-A873-0B6EDE3987F8}" destId="{B93B987C-A1FB-4CB9-8FE3-86FDEBE55533}" srcOrd="2" destOrd="0" parTransId="{27A46EB1-6D7A-417C-8224-2D9A102E6910}" sibTransId="{0516BB38-25AA-4D1E-9CFC-5FDB07B3A767}"/>
    <dgm:cxn modelId="{25F3B73E-8B52-4507-A97B-5C778DE57741}" srcId="{C490808C-D848-46E0-96EB-E086D913E90E}" destId="{A65409C7-B652-487A-A57F-573402522981}" srcOrd="2" destOrd="0" parTransId="{C554A0F7-D1A0-4631-A26C-D43EEB6A7C78}" sibTransId="{60950091-BAF5-4F10-88BE-C22C11A106BC}"/>
    <dgm:cxn modelId="{0BA38DE7-A6D8-44B1-A979-B561DF952395}" type="presOf" srcId="{6A92CB31-453A-4754-B92C-2B5401F03560}" destId="{F2A102BE-B2B0-4FA9-8BE6-A41DA807A1C7}" srcOrd="0" destOrd="4" presId="urn:microsoft.com/office/officeart/2005/8/layout/hProcess4"/>
    <dgm:cxn modelId="{415F4C44-1BF7-45C0-9D98-67055200CB6E}" type="presOf" srcId="{5DD0D3B6-ADFB-46D4-AB74-8FB50A7AB0DE}" destId="{07D36C88-F4D5-447F-AD41-04A0C7E47F17}" srcOrd="0" destOrd="2" presId="urn:microsoft.com/office/officeart/2005/8/layout/hProcess4"/>
    <dgm:cxn modelId="{9200EFA8-C108-4009-8AA0-B6AE0673CFA7}" srcId="{FF763FBF-E89C-4838-BA3E-5DC7DCFFA83A}" destId="{6E4136D6-98D7-4C9E-940D-CB0B83531561}" srcOrd="5" destOrd="0" parTransId="{F4E85677-F7F4-4959-AFF6-C26235F32516}" sibTransId="{36DD3CB6-F8EF-4B82-8A53-D058A284408D}"/>
    <dgm:cxn modelId="{1E1AD32C-1300-46AB-9B4F-24E3D436077E}" type="presOf" srcId="{C490808C-D848-46E0-96EB-E086D913E90E}" destId="{EA50317E-7A7B-483C-8372-5B3CF2E40F99}" srcOrd="0" destOrd="0" presId="urn:microsoft.com/office/officeart/2005/8/layout/hProcess4"/>
    <dgm:cxn modelId="{F9EDC5CA-4988-4840-8BDD-1B83FD692B94}" srcId="{A65409C7-B652-487A-A57F-573402522981}" destId="{19FB7296-3333-4382-9FA4-8830D93AD31C}" srcOrd="0" destOrd="0" parTransId="{E00D3EAB-6238-4F0A-AAD3-48E46FAEC832}" sibTransId="{23A9BCF8-F255-4140-AFC0-BD87F307A5A7}"/>
    <dgm:cxn modelId="{5B215B65-31E1-4C5E-8D60-DCFF7C1AC526}" srcId="{C490808C-D848-46E0-96EB-E086D913E90E}" destId="{A190487D-B287-4BEE-A873-0B6EDE3987F8}" srcOrd="0" destOrd="0" parTransId="{74D142E9-C32C-4C2C-ACED-73FE0B125A56}" sibTransId="{46A39BE1-58A4-4B8A-952E-12B5E55D958D}"/>
    <dgm:cxn modelId="{780297D2-2383-4F67-9DB2-DB69C57A7581}" type="presOf" srcId="{24C75512-09C9-4037-80E8-60B9B65847CE}" destId="{07D36C88-F4D5-447F-AD41-04A0C7E47F17}" srcOrd="0" destOrd="3" presId="urn:microsoft.com/office/officeart/2005/8/layout/hProcess4"/>
    <dgm:cxn modelId="{10FC987D-12A5-4B3D-8AE7-A5CE6ECCA61E}" type="presOf" srcId="{AB08FCFF-93D2-48F4-B972-6D0C40CD3D38}" destId="{07D36C88-F4D5-447F-AD41-04A0C7E47F17}" srcOrd="0" destOrd="4" presId="urn:microsoft.com/office/officeart/2005/8/layout/hProcess4"/>
    <dgm:cxn modelId="{FE4AFC0B-9D05-403F-A132-9E6078D2126A}" type="presOf" srcId="{5DD0D3B6-ADFB-46D4-AB74-8FB50A7AB0DE}" destId="{6B8E17F9-8235-458E-A199-CC52151DD95D}" srcOrd="1" destOrd="2" presId="urn:microsoft.com/office/officeart/2005/8/layout/hProcess4"/>
    <dgm:cxn modelId="{B749A7CF-7FED-4E90-9C67-D2F95095449E}" type="presOf" srcId="{633049F1-133D-43C1-B4A3-F629BEE4446C}" destId="{F2A102BE-B2B0-4FA9-8BE6-A41DA807A1C7}" srcOrd="0" destOrd="1" presId="urn:microsoft.com/office/officeart/2005/8/layout/hProcess4"/>
    <dgm:cxn modelId="{A41822FB-AA8C-4312-836E-ABCF7F3E96EB}" srcId="{A65409C7-B652-487A-A57F-573402522981}" destId="{AB08FCFF-93D2-48F4-B972-6D0C40CD3D38}" srcOrd="4" destOrd="0" parTransId="{328016D9-9636-471D-88E8-DDB9A0E3E2D3}" sibTransId="{C27CD2B0-B25A-4ABB-8D8F-9C5F047959AB}"/>
    <dgm:cxn modelId="{20E4415A-0CCD-43AD-ADF1-EF7C3CF5E9B0}" srcId="{FF763FBF-E89C-4838-BA3E-5DC7DCFFA83A}" destId="{633049F1-133D-43C1-B4A3-F629BEE4446C}" srcOrd="1" destOrd="0" parTransId="{95CC5A56-B9E0-4169-B8FB-74243C8F3ECA}" sibTransId="{90C19E54-3203-45D6-9D69-FD37A652B696}"/>
    <dgm:cxn modelId="{C0F306AA-DA3E-4622-AA48-86E69E266A45}" type="presOf" srcId="{D8CCA61C-F2BE-4C5D-8665-3B5EC655C11D}" destId="{5A1FA0DE-D54F-46CB-A98E-5A0557897D23}" srcOrd="1" destOrd="3" presId="urn:microsoft.com/office/officeart/2005/8/layout/hProcess4"/>
    <dgm:cxn modelId="{724E26CF-3740-40ED-B788-88A3394D26B5}" type="presOf" srcId="{24C75512-09C9-4037-80E8-60B9B65847CE}" destId="{6B8E17F9-8235-458E-A199-CC52151DD95D}" srcOrd="1" destOrd="3" presId="urn:microsoft.com/office/officeart/2005/8/layout/hProcess4"/>
    <dgm:cxn modelId="{7F120635-80F0-42D5-AAEC-73519A1ECFAB}" type="presParOf" srcId="{EA50317E-7A7B-483C-8372-5B3CF2E40F99}" destId="{00E2F721-F1E4-4B38-B695-57939E76D7A9}" srcOrd="0" destOrd="0" presId="urn:microsoft.com/office/officeart/2005/8/layout/hProcess4"/>
    <dgm:cxn modelId="{DECD4C88-7939-4B1A-BA79-4A5EDC68269F}" type="presParOf" srcId="{EA50317E-7A7B-483C-8372-5B3CF2E40F99}" destId="{D315D57C-FF84-4197-9375-EED86E346DB7}" srcOrd="1" destOrd="0" presId="urn:microsoft.com/office/officeart/2005/8/layout/hProcess4"/>
    <dgm:cxn modelId="{623F69AC-8765-4BFC-9B16-A6523F909F1A}" type="presParOf" srcId="{EA50317E-7A7B-483C-8372-5B3CF2E40F99}" destId="{004C74E4-9FC9-44E8-96D8-3561E561878F}" srcOrd="2" destOrd="0" presId="urn:microsoft.com/office/officeart/2005/8/layout/hProcess4"/>
    <dgm:cxn modelId="{9CAC5E71-9764-4DC9-A199-208EAADEE56A}" type="presParOf" srcId="{004C74E4-9FC9-44E8-96D8-3561E561878F}" destId="{22732284-F736-4D62-B92C-16B7FDDD8E00}" srcOrd="0" destOrd="0" presId="urn:microsoft.com/office/officeart/2005/8/layout/hProcess4"/>
    <dgm:cxn modelId="{4A1FBCF5-8EF5-4593-A893-331214B84664}" type="presParOf" srcId="{22732284-F736-4D62-B92C-16B7FDDD8E00}" destId="{CB8F550A-67F5-41BF-83DD-90203C2B7F8E}" srcOrd="0" destOrd="0" presId="urn:microsoft.com/office/officeart/2005/8/layout/hProcess4"/>
    <dgm:cxn modelId="{39B801C7-36C4-495B-9E4F-32DEB157530F}" type="presParOf" srcId="{22732284-F736-4D62-B92C-16B7FDDD8E00}" destId="{EAE6E6E0-8D2D-46B3-BE79-E7DB00717D9A}" srcOrd="1" destOrd="0" presId="urn:microsoft.com/office/officeart/2005/8/layout/hProcess4"/>
    <dgm:cxn modelId="{B6DB92D6-DDFD-4F85-9E73-0A43F16E3C42}" type="presParOf" srcId="{22732284-F736-4D62-B92C-16B7FDDD8E00}" destId="{FD78ACC9-35A3-4223-A77C-33023D09A4E9}" srcOrd="2" destOrd="0" presId="urn:microsoft.com/office/officeart/2005/8/layout/hProcess4"/>
    <dgm:cxn modelId="{B325857A-D7A4-4436-9076-32AFBF1A7A3B}" type="presParOf" srcId="{22732284-F736-4D62-B92C-16B7FDDD8E00}" destId="{05FFAE71-EB69-4E9A-BC65-47D3EDC5F3F3}" srcOrd="3" destOrd="0" presId="urn:microsoft.com/office/officeart/2005/8/layout/hProcess4"/>
    <dgm:cxn modelId="{A9A52CD4-5D32-4C24-B56F-83A8C53000E1}" type="presParOf" srcId="{22732284-F736-4D62-B92C-16B7FDDD8E00}" destId="{8B6785E6-F0CC-431D-AD84-443884F61F8D}" srcOrd="4" destOrd="0" presId="urn:microsoft.com/office/officeart/2005/8/layout/hProcess4"/>
    <dgm:cxn modelId="{19793565-681F-4EFA-BA12-5B73F4099849}" type="presParOf" srcId="{004C74E4-9FC9-44E8-96D8-3561E561878F}" destId="{9A494F7D-0DE4-4DC4-A39A-8B191F10819D}" srcOrd="1" destOrd="0" presId="urn:microsoft.com/office/officeart/2005/8/layout/hProcess4"/>
    <dgm:cxn modelId="{03C35CD8-164E-435C-90CE-285DD28F7894}" type="presParOf" srcId="{004C74E4-9FC9-44E8-96D8-3561E561878F}" destId="{F3ABED8F-033D-4EFC-A077-2B585A20292D}" srcOrd="2" destOrd="0" presId="urn:microsoft.com/office/officeart/2005/8/layout/hProcess4"/>
    <dgm:cxn modelId="{1D9F634D-A4EC-4DBE-9E6F-7664A80698D4}" type="presParOf" srcId="{F3ABED8F-033D-4EFC-A077-2B585A20292D}" destId="{78F7E9BB-BDA5-42ED-9CF3-CEE825E70FA4}" srcOrd="0" destOrd="0" presId="urn:microsoft.com/office/officeart/2005/8/layout/hProcess4"/>
    <dgm:cxn modelId="{BFA2B302-98B4-4849-A7A8-E12CE1F43D8A}" type="presParOf" srcId="{F3ABED8F-033D-4EFC-A077-2B585A20292D}" destId="{F2A102BE-B2B0-4FA9-8BE6-A41DA807A1C7}" srcOrd="1" destOrd="0" presId="urn:microsoft.com/office/officeart/2005/8/layout/hProcess4"/>
    <dgm:cxn modelId="{6FA7F650-620D-48F2-A1B9-1606D7D0A5B0}" type="presParOf" srcId="{F3ABED8F-033D-4EFC-A077-2B585A20292D}" destId="{5A1FA0DE-D54F-46CB-A98E-5A0557897D23}" srcOrd="2" destOrd="0" presId="urn:microsoft.com/office/officeart/2005/8/layout/hProcess4"/>
    <dgm:cxn modelId="{B2D8FDEA-061F-4721-B5FF-FBA0D70507B3}" type="presParOf" srcId="{F3ABED8F-033D-4EFC-A077-2B585A20292D}" destId="{E1BC2848-A6B4-471F-8E33-90C70CC21984}" srcOrd="3" destOrd="0" presId="urn:microsoft.com/office/officeart/2005/8/layout/hProcess4"/>
    <dgm:cxn modelId="{00661382-3614-4FA8-918D-4E470E50540C}" type="presParOf" srcId="{F3ABED8F-033D-4EFC-A077-2B585A20292D}" destId="{4A8B3E52-9C9F-44D6-B04E-AFE8C07047FA}" srcOrd="4" destOrd="0" presId="urn:microsoft.com/office/officeart/2005/8/layout/hProcess4"/>
    <dgm:cxn modelId="{CF65E676-D899-454F-A188-F587E6416FC0}" type="presParOf" srcId="{004C74E4-9FC9-44E8-96D8-3561E561878F}" destId="{5E6480FB-12E7-41F7-90D6-CB0980493CE9}" srcOrd="3" destOrd="0" presId="urn:microsoft.com/office/officeart/2005/8/layout/hProcess4"/>
    <dgm:cxn modelId="{99DFC826-6368-4EC8-AEAA-8B71B9AADEE4}" type="presParOf" srcId="{004C74E4-9FC9-44E8-96D8-3561E561878F}" destId="{4B098A03-46C8-4590-9040-CAF2C928121F}" srcOrd="4" destOrd="0" presId="urn:microsoft.com/office/officeart/2005/8/layout/hProcess4"/>
    <dgm:cxn modelId="{415A3CE3-5B0B-461D-93D8-C2BC6108906C}" type="presParOf" srcId="{4B098A03-46C8-4590-9040-CAF2C928121F}" destId="{9A9CE264-3030-4EDC-B0F2-79937114B17A}" srcOrd="0" destOrd="0" presId="urn:microsoft.com/office/officeart/2005/8/layout/hProcess4"/>
    <dgm:cxn modelId="{14B46592-7C32-4823-AA77-0C7B42FF9A46}" type="presParOf" srcId="{4B098A03-46C8-4590-9040-CAF2C928121F}" destId="{07D36C88-F4D5-447F-AD41-04A0C7E47F17}" srcOrd="1" destOrd="0" presId="urn:microsoft.com/office/officeart/2005/8/layout/hProcess4"/>
    <dgm:cxn modelId="{3AA1E13C-88F9-47D0-BB4B-435385A01E47}" type="presParOf" srcId="{4B098A03-46C8-4590-9040-CAF2C928121F}" destId="{6B8E17F9-8235-458E-A199-CC52151DD95D}" srcOrd="2" destOrd="0" presId="urn:microsoft.com/office/officeart/2005/8/layout/hProcess4"/>
    <dgm:cxn modelId="{74D73FDC-9BC3-492D-8FE4-F7D700B95728}" type="presParOf" srcId="{4B098A03-46C8-4590-9040-CAF2C928121F}" destId="{35C5164B-1349-4B59-8911-D5AD189E3E3E}" srcOrd="3" destOrd="0" presId="urn:microsoft.com/office/officeart/2005/8/layout/hProcess4"/>
    <dgm:cxn modelId="{399978C8-5552-418D-A58F-3037EE162FA9}" type="presParOf" srcId="{4B098A03-46C8-4590-9040-CAF2C928121F}" destId="{18C3648F-5093-49BB-8387-104DD203A49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D5E1C3-D049-4FA3-89FD-7356B76FA5E8}">
      <dsp:nvSpPr>
        <dsp:cNvPr id="0" name=""/>
        <dsp:cNvSpPr/>
      </dsp:nvSpPr>
      <dsp:spPr>
        <a:xfrm>
          <a:off x="19289" y="541"/>
          <a:ext cx="2370571" cy="524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PT Astra Serif" pitchFamily="18" charset="-52"/>
              <a:ea typeface="PT Astra Serif" pitchFamily="18" charset="-52"/>
            </a:rPr>
            <a:t>Категории участников ГИА</a:t>
          </a:r>
        </a:p>
      </dsp:txBody>
      <dsp:txXfrm>
        <a:off x="19289" y="541"/>
        <a:ext cx="2370571" cy="524622"/>
      </dsp:txXfrm>
    </dsp:sp>
    <dsp:sp modelId="{376622D3-B23A-4F85-8BDF-1344308D914C}">
      <dsp:nvSpPr>
        <dsp:cNvPr id="0" name=""/>
        <dsp:cNvSpPr/>
      </dsp:nvSpPr>
      <dsp:spPr>
        <a:xfrm>
          <a:off x="256346" y="525163"/>
          <a:ext cx="237057" cy="411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388"/>
              </a:lnTo>
              <a:lnTo>
                <a:pt x="237057" y="411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95F6A-E0DC-4CD5-85DA-1AC6AC336107}">
      <dsp:nvSpPr>
        <dsp:cNvPr id="0" name=""/>
        <dsp:cNvSpPr/>
      </dsp:nvSpPr>
      <dsp:spPr>
        <a:xfrm>
          <a:off x="493403" y="656319"/>
          <a:ext cx="3234874" cy="560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с ограниченными возможностями здоровья</a:t>
          </a:r>
        </a:p>
      </dsp:txBody>
      <dsp:txXfrm>
        <a:off x="493403" y="656319"/>
        <a:ext cx="3234874" cy="560465"/>
      </dsp:txXfrm>
    </dsp:sp>
    <dsp:sp modelId="{33F08249-37E1-49CF-AFD8-2B9DF4C3A494}">
      <dsp:nvSpPr>
        <dsp:cNvPr id="0" name=""/>
        <dsp:cNvSpPr/>
      </dsp:nvSpPr>
      <dsp:spPr>
        <a:xfrm>
          <a:off x="256346" y="525163"/>
          <a:ext cx="237057" cy="1085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087"/>
              </a:lnTo>
              <a:lnTo>
                <a:pt x="237057" y="10850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81A3-C124-4BEB-BA27-912A6DDEE674}">
      <dsp:nvSpPr>
        <dsp:cNvPr id="0" name=""/>
        <dsp:cNvSpPr/>
      </dsp:nvSpPr>
      <dsp:spPr>
        <a:xfrm>
          <a:off x="493403" y="1347940"/>
          <a:ext cx="2308768" cy="524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дети-инвалиды, инвалиды</a:t>
          </a:r>
        </a:p>
      </dsp:txBody>
      <dsp:txXfrm>
        <a:off x="493403" y="1347940"/>
        <a:ext cx="2308768" cy="524622"/>
      </dsp:txXfrm>
    </dsp:sp>
    <dsp:sp modelId="{183A0647-F31B-4F7F-87FA-3A081910B43B}">
      <dsp:nvSpPr>
        <dsp:cNvPr id="0" name=""/>
        <dsp:cNvSpPr/>
      </dsp:nvSpPr>
      <dsp:spPr>
        <a:xfrm>
          <a:off x="256346" y="525163"/>
          <a:ext cx="237057" cy="1740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0866"/>
              </a:lnTo>
              <a:lnTo>
                <a:pt x="237057" y="17408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8321A-D714-445C-9BF4-55F960EBE358}">
      <dsp:nvSpPr>
        <dsp:cNvPr id="0" name=""/>
        <dsp:cNvSpPr/>
      </dsp:nvSpPr>
      <dsp:spPr>
        <a:xfrm>
          <a:off x="493403" y="2003718"/>
          <a:ext cx="3957779" cy="524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лица, обучающиеся по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состоянию здоровья на дому</a:t>
          </a:r>
        </a:p>
      </dsp:txBody>
      <dsp:txXfrm>
        <a:off x="493403" y="2003718"/>
        <a:ext cx="3957779" cy="524622"/>
      </dsp:txXfrm>
    </dsp:sp>
    <dsp:sp modelId="{0B932789-90DC-4B1F-9AE8-280FD14E80C1}">
      <dsp:nvSpPr>
        <dsp:cNvPr id="0" name=""/>
        <dsp:cNvSpPr/>
      </dsp:nvSpPr>
      <dsp:spPr>
        <a:xfrm>
          <a:off x="256346" y="525163"/>
          <a:ext cx="237057" cy="2947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454"/>
              </a:lnTo>
              <a:lnTo>
                <a:pt x="237057" y="29474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79EC6-23AF-435F-989C-2594731D5A88}">
      <dsp:nvSpPr>
        <dsp:cNvPr id="0" name=""/>
        <dsp:cNvSpPr/>
      </dsp:nvSpPr>
      <dsp:spPr>
        <a:xfrm>
          <a:off x="493403" y="2659497"/>
          <a:ext cx="4059338" cy="1626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лица, обучающиеся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</a:t>
          </a:r>
        </a:p>
      </dsp:txBody>
      <dsp:txXfrm>
        <a:off x="493403" y="2659497"/>
        <a:ext cx="4059338" cy="16262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E6E6E0-8D2D-46B3-BE79-E7DB00717D9A}">
      <dsp:nvSpPr>
        <dsp:cNvPr id="0" name=""/>
        <dsp:cNvSpPr/>
      </dsp:nvSpPr>
      <dsp:spPr>
        <a:xfrm>
          <a:off x="3144" y="566902"/>
          <a:ext cx="2400592" cy="1977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>
              <a:latin typeface="PT Astra Serif" pitchFamily="18" charset="-52"/>
              <a:ea typeface="PT Astra Serif" pitchFamily="18" charset="-52"/>
            </a:rPr>
            <a:t>участники ИС: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PT Astra Serif" pitchFamily="18" charset="-52"/>
              <a:ea typeface="PT Astra Serif" pitchFamily="18" charset="-52"/>
            </a:rPr>
            <a:t>обучающиеся;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PT Astra Serif" pitchFamily="18" charset="-52"/>
              <a:ea typeface="PT Astra Serif" pitchFamily="18" charset="-52"/>
            </a:rPr>
            <a:t>экстерны</a:t>
          </a:r>
        </a:p>
      </dsp:txBody>
      <dsp:txXfrm>
        <a:off x="3144" y="566902"/>
        <a:ext cx="2400592" cy="1553790"/>
      </dsp:txXfrm>
    </dsp:sp>
    <dsp:sp modelId="{9A494F7D-0DE4-4DC4-A39A-8B191F10819D}">
      <dsp:nvSpPr>
        <dsp:cNvPr id="0" name=""/>
        <dsp:cNvSpPr/>
      </dsp:nvSpPr>
      <dsp:spPr>
        <a:xfrm>
          <a:off x="806167" y="122640"/>
          <a:ext cx="3231586" cy="3231586"/>
        </a:xfrm>
        <a:prstGeom prst="leftCircularArrow">
          <a:avLst>
            <a:gd name="adj1" fmla="val 2366"/>
            <a:gd name="adj2" fmla="val 285834"/>
            <a:gd name="adj3" fmla="val 1423616"/>
            <a:gd name="adj4" fmla="val 8386761"/>
            <a:gd name="adj5" fmla="val 27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FAE71-EB69-4E9A-BC65-47D3EDC5F3F3}">
      <dsp:nvSpPr>
        <dsp:cNvPr id="0" name=""/>
        <dsp:cNvSpPr/>
      </dsp:nvSpPr>
      <dsp:spPr>
        <a:xfrm>
          <a:off x="465470" y="2382628"/>
          <a:ext cx="1450500" cy="576816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PT Astra Serif" pitchFamily="18" charset="-52"/>
              <a:ea typeface="PT Astra Serif" pitchFamily="18" charset="-52"/>
            </a:rPr>
            <a:t>Основная дата</a:t>
          </a:r>
        </a:p>
      </dsp:txBody>
      <dsp:txXfrm>
        <a:off x="465470" y="2382628"/>
        <a:ext cx="1450500" cy="576816"/>
      </dsp:txXfrm>
    </dsp:sp>
    <dsp:sp modelId="{F2A102BE-B2B0-4FA9-8BE6-A41DA807A1C7}">
      <dsp:nvSpPr>
        <dsp:cNvPr id="0" name=""/>
        <dsp:cNvSpPr/>
      </dsp:nvSpPr>
      <dsp:spPr>
        <a:xfrm>
          <a:off x="2808305" y="159026"/>
          <a:ext cx="2712530" cy="2675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>
              <a:latin typeface="PT Astra Serif" pitchFamily="18" charset="-52"/>
              <a:ea typeface="PT Astra Serif" pitchFamily="18" charset="-52"/>
            </a:rPr>
            <a:t>участники ИС:</a:t>
          </a:r>
          <a:endParaRPr lang="ru-RU" sz="1200" kern="1200" dirty="0">
            <a:latin typeface="PT Astra Serif" pitchFamily="18" charset="-52"/>
            <a:ea typeface="PT Astra Serif" pitchFamily="18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PT Astra Serif" pitchFamily="18" charset="-52"/>
              <a:ea typeface="PT Astra Serif" pitchFamily="18" charset="-52"/>
            </a:rPr>
            <a:t>получившие на ИС«незачет»;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PT Astra Serif" pitchFamily="18" charset="-52"/>
              <a:ea typeface="PT Astra Serif" pitchFamily="18" charset="-52"/>
            </a:rPr>
            <a:t>удаленные за нарушение требований п. 22 Порядка ГИА-9 - </a:t>
          </a:r>
          <a:r>
            <a:rPr lang="ru-RU" sz="1200" b="1" kern="1200" dirty="0">
              <a:solidFill>
                <a:srgbClr val="00B050"/>
              </a:solidFill>
              <a:latin typeface="PT Astra Serif" pitchFamily="18" charset="-52"/>
              <a:ea typeface="PT Astra Serif" pitchFamily="18" charset="-52"/>
            </a:rPr>
            <a:t>нововведение;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PT Astra Serif" pitchFamily="18" charset="-52"/>
              <a:ea typeface="PT Astra Serif" pitchFamily="18" charset="-52"/>
            </a:rPr>
            <a:t>не явившиеся  на ИС по уважительным причинам, подтвержденным документально;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PT Astra Serif" pitchFamily="18" charset="-52"/>
              <a:ea typeface="PT Astra Serif" pitchFamily="18" charset="-52"/>
            </a:rPr>
            <a:t>не завершившие ИС по уважительным причинам, подтвержденным документально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2808305" y="732378"/>
        <a:ext cx="2712530" cy="2102292"/>
      </dsp:txXfrm>
    </dsp:sp>
    <dsp:sp modelId="{5E6480FB-12E7-41F7-90D6-CB0980493CE9}">
      <dsp:nvSpPr>
        <dsp:cNvPr id="0" name=""/>
        <dsp:cNvSpPr/>
      </dsp:nvSpPr>
      <dsp:spPr>
        <a:xfrm>
          <a:off x="3811596" y="-278519"/>
          <a:ext cx="3231347" cy="3231347"/>
        </a:xfrm>
        <a:prstGeom prst="circularArrow">
          <a:avLst>
            <a:gd name="adj1" fmla="val 2366"/>
            <a:gd name="adj2" fmla="val 285856"/>
            <a:gd name="adj3" fmla="val 19996260"/>
            <a:gd name="adj4" fmla="val 13033138"/>
            <a:gd name="adj5" fmla="val 27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C2848-A6B4-471F-8E33-90C70CC21984}">
      <dsp:nvSpPr>
        <dsp:cNvPr id="0" name=""/>
        <dsp:cNvSpPr/>
      </dsp:nvSpPr>
      <dsp:spPr>
        <a:xfrm>
          <a:off x="3456388" y="231038"/>
          <a:ext cx="1450500" cy="576816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PT Astra Serif" pitchFamily="18" charset="-52"/>
              <a:ea typeface="PT Astra Serif" pitchFamily="18" charset="-52"/>
            </a:rPr>
            <a:t>Дополнительная дата</a:t>
          </a:r>
        </a:p>
      </dsp:txBody>
      <dsp:txXfrm>
        <a:off x="3456388" y="231038"/>
        <a:ext cx="1450500" cy="576816"/>
      </dsp:txXfrm>
    </dsp:sp>
    <dsp:sp modelId="{07D36C88-F4D5-447F-AD41-04A0C7E47F17}">
      <dsp:nvSpPr>
        <dsp:cNvPr id="0" name=""/>
        <dsp:cNvSpPr/>
      </dsp:nvSpPr>
      <dsp:spPr>
        <a:xfrm>
          <a:off x="5795967" y="6219"/>
          <a:ext cx="2400315" cy="3105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>
              <a:latin typeface="PT Astra Serif" pitchFamily="18" charset="-52"/>
              <a:ea typeface="PT Astra Serif" pitchFamily="18" charset="-52"/>
            </a:rPr>
            <a:t>участники ИС: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PT Astra Serif" pitchFamily="18" charset="-52"/>
              <a:ea typeface="PT Astra Serif" pitchFamily="18" charset="-52"/>
            </a:rPr>
            <a:t>получившие на ИС«незачет»;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PT Astra Serif" pitchFamily="18" charset="-52"/>
              <a:ea typeface="PT Astra Serif" pitchFamily="18" charset="-52"/>
            </a:rPr>
            <a:t>удаленные за нарушение требований п. 22 Порядка ГИА-9 - </a:t>
          </a:r>
          <a:r>
            <a:rPr lang="ru-RU" sz="1100" b="1" kern="1200" dirty="0">
              <a:solidFill>
                <a:srgbClr val="00B050"/>
              </a:solidFill>
              <a:latin typeface="PT Astra Serif" pitchFamily="18" charset="-52"/>
              <a:ea typeface="PT Astra Serif" pitchFamily="18" charset="-52"/>
            </a:rPr>
            <a:t>нововведение;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PT Astra Serif" pitchFamily="18" charset="-52"/>
              <a:ea typeface="PT Astra Serif" pitchFamily="18" charset="-52"/>
            </a:rPr>
            <a:t>не явившиеся  на ИС по уважительным причинам, подтвержденным документально;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PT Astra Serif" pitchFamily="18" charset="-52"/>
              <a:ea typeface="PT Astra Serif" pitchFamily="18" charset="-52"/>
            </a:rPr>
            <a:t>не завершившие ИС по уважительным причинам, подтвержденным документально</a:t>
          </a:r>
        </a:p>
      </dsp:txBody>
      <dsp:txXfrm>
        <a:off x="5795967" y="6219"/>
        <a:ext cx="2400315" cy="2439750"/>
      </dsp:txXfrm>
    </dsp:sp>
    <dsp:sp modelId="{35C5164B-1349-4B59-8911-D5AD189E3E3E}">
      <dsp:nvSpPr>
        <dsp:cNvPr id="0" name=""/>
        <dsp:cNvSpPr/>
      </dsp:nvSpPr>
      <dsp:spPr>
        <a:xfrm>
          <a:off x="6480718" y="2463284"/>
          <a:ext cx="1450500" cy="576816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PT Astra Serif" pitchFamily="18" charset="-52"/>
              <a:ea typeface="PT Astra Serif" pitchFamily="18" charset="-52"/>
            </a:rPr>
            <a:t>Дополнительная дата</a:t>
          </a:r>
        </a:p>
      </dsp:txBody>
      <dsp:txXfrm>
        <a:off x="6480718" y="2463284"/>
        <a:ext cx="1450500" cy="576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#2">
  <dgm:title val=""/>
  <dgm:desc val=""/>
  <dgm:catLst>
    <dgm:cat type="hierarchy" pri="7000"/>
    <dgm:cat type="list" pri="23000"/>
    <dgm:cat type="relationship" pri="102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A0157-F359-48A0-9AB7-86AF4BC33AC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6D0D9-C6AD-4E7E-B254-8C412EBB2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693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F6BA1F-9DD3-4F63-A726-800723F31FEE}" type="slidenum">
              <a:rPr lang="ru-RU" altLang="ru-RU"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731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41D221-EDB2-4F30-ACEB-4C4C1A39BEA3}" type="slidenum">
              <a:rPr lang="ru-RU" altLang="ru-RU"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138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B2EA88-05E6-40A3-BE4A-B78472989EE9}" type="slidenum">
              <a:rPr lang="ru-RU" altLang="ru-RU"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4673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3B84EB-989E-4264-8867-E72D209916F5}" type="slidenum">
              <a:rPr lang="ru-RU" altLang="ru-RU"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3880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6C5DCC-F8E6-42CB-B6C8-84ECFBF006AD}" type="slidenum">
              <a:rPr lang="ru-RU" altLang="ru-RU"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038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F739A8-DBE2-455C-816D-EBEAE0871DD6}" type="slidenum">
              <a:rPr lang="ru-RU" altLang="ru-RU"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386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44F2-3C31-4F6D-834E-1D6DEEA8364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13A4-C279-41C0-9478-7974A2732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44F2-3C31-4F6D-834E-1D6DEEA8364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13A4-C279-41C0-9478-7974A2732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44F2-3C31-4F6D-834E-1D6DEEA8364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13A4-C279-41C0-9478-7974A2732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44F2-3C31-4F6D-834E-1D6DEEA8364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13A4-C279-41C0-9478-7974A2732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44F2-3C31-4F6D-834E-1D6DEEA8364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13A4-C279-41C0-9478-7974A2732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44F2-3C31-4F6D-834E-1D6DEEA8364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13A4-C279-41C0-9478-7974A2732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44F2-3C31-4F6D-834E-1D6DEEA8364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13A4-C279-41C0-9478-7974A2732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44F2-3C31-4F6D-834E-1D6DEEA8364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13A4-C279-41C0-9478-7974A2732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44F2-3C31-4F6D-834E-1D6DEEA8364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13A4-C279-41C0-9478-7974A2732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44F2-3C31-4F6D-834E-1D6DEEA8364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13A4-C279-41C0-9478-7974A2732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44F2-3C31-4F6D-834E-1D6DEEA8364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13A4-C279-41C0-9478-7974A2732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044F2-3C31-4F6D-834E-1D6DEEA8364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913A4-C279-41C0-9478-7974A2732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jpeg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2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57158" y="692696"/>
            <a:ext cx="8462174" cy="3682668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Подготовка и проведение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итоговой аттестации по образовательным программам основного общего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2023 - 2024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учебном году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E:\Дизайн\Альбом Благоустроство\Страницы\Офор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765398"/>
            <a:ext cx="5004048" cy="2092602"/>
          </a:xfrm>
          <a:prstGeom prst="rect">
            <a:avLst/>
          </a:prstGeom>
          <a:noFill/>
        </p:spPr>
      </p:pic>
      <p:pic>
        <p:nvPicPr>
          <p:cNvPr id="12" name="Picture 3" descr="E:\Дизайн\Презентация по коллеги 2013\Лого города_2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8640"/>
            <a:ext cx="576064" cy="7385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08104" y="508518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13.11.2023г.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Дизайн\Презентация по коллеги 2013\Лого города_2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76064" cy="738593"/>
          </a:xfrm>
          <a:prstGeom prst="rect">
            <a:avLst/>
          </a:prstGeom>
          <a:noFill/>
        </p:spPr>
      </p:pic>
      <p:pic>
        <p:nvPicPr>
          <p:cNvPr id="11" name="Picture 4" descr="E:\Дизайн\Альбом Благоустроство\Страницы\Офор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006298"/>
            <a:ext cx="4427984" cy="1851702"/>
          </a:xfrm>
          <a:prstGeom prst="rect">
            <a:avLst/>
          </a:prstGeom>
          <a:noFill/>
        </p:spPr>
      </p:pic>
      <p:sp>
        <p:nvSpPr>
          <p:cNvPr id="7" name="Заголовок 7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357298"/>
          </a:xfrm>
        </p:spPr>
        <p:txBody>
          <a:bodyPr>
            <a:normAutofit/>
          </a:bodyPr>
          <a:lstStyle/>
          <a:p>
            <a:pPr lvl="0"/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Выбор предметов для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ГИА-9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300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14546" y="1486903"/>
            <a:ext cx="4429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3893" y="1196752"/>
            <a:ext cx="69847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ru-RU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670319"/>
              </p:ext>
            </p:extLst>
          </p:nvPr>
        </p:nvGraphicFramePr>
        <p:xfrm>
          <a:off x="683568" y="1124744"/>
          <a:ext cx="7056784" cy="5382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2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322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94609"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предварительно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5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56,7 %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66,1 %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6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60 %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55,9 %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5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51,7 %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33,9 %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5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15,6 %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5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15,3 %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/>
                </a:tc>
              </a:tr>
              <a:tr h="485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8,3 %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5,1 %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5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8,3 %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5,1 %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84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5,1 %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5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12952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Дизайн\Презентация по коллеги 2013\Лого города_2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76064" cy="738593"/>
          </a:xfrm>
          <a:prstGeom prst="rect">
            <a:avLst/>
          </a:prstGeom>
          <a:noFill/>
        </p:spPr>
      </p:pic>
      <p:pic>
        <p:nvPicPr>
          <p:cNvPr id="11" name="Picture 4" descr="E:\Дизайн\Альбом Благоустроство\Страницы\Офор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006298"/>
            <a:ext cx="4427984" cy="1851702"/>
          </a:xfrm>
          <a:prstGeom prst="rect">
            <a:avLst/>
          </a:prstGeom>
          <a:noFill/>
        </p:spPr>
      </p:pic>
      <p:sp>
        <p:nvSpPr>
          <p:cNvPr id="7" name="Заголовок 7"/>
          <p:cNvSpPr>
            <a:spLocks noGrp="1"/>
          </p:cNvSpPr>
          <p:nvPr>
            <p:ph type="title"/>
          </p:nvPr>
        </p:nvSpPr>
        <p:spPr>
          <a:xfrm>
            <a:off x="214282" y="-82125"/>
            <a:ext cx="8929718" cy="1643050"/>
          </a:xfrm>
        </p:spPr>
        <p:txBody>
          <a:bodyPr>
            <a:norm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Сайты при подготовке к ГИА - 9</a:t>
            </a:r>
            <a:endParaRPr lang="ru-RU" sz="4000" b="1" u="sng" dirty="0"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2694" b="5701"/>
          <a:stretch>
            <a:fillRect/>
          </a:stretch>
        </p:blipFill>
        <p:spPr bwMode="auto">
          <a:xfrm>
            <a:off x="539551" y="1412776"/>
            <a:ext cx="451991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t="3084" b="26399"/>
          <a:stretch>
            <a:fillRect/>
          </a:stretch>
        </p:blipFill>
        <p:spPr bwMode="auto">
          <a:xfrm>
            <a:off x="1619672" y="3950296"/>
            <a:ext cx="5154234" cy="29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 t="4336" r="9819" b="7507"/>
          <a:stretch>
            <a:fillRect/>
          </a:stretch>
        </p:blipFill>
        <p:spPr bwMode="auto">
          <a:xfrm>
            <a:off x="4067944" y="1124744"/>
            <a:ext cx="4355976" cy="340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98078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57158" y="692696"/>
            <a:ext cx="8462174" cy="3682668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итоговой аттестации по образовательным программам основного общего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2023 - 2024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учебном году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E:\Дизайн\Альбом Благоустроство\Страницы\Офор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765398"/>
            <a:ext cx="5004048" cy="2092602"/>
          </a:xfrm>
          <a:prstGeom prst="rect">
            <a:avLst/>
          </a:prstGeom>
          <a:noFill/>
        </p:spPr>
      </p:pic>
      <p:pic>
        <p:nvPicPr>
          <p:cNvPr id="12" name="Picture 3" descr="E:\Дизайн\Презентация по коллеги 2013\Лого города_2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8640"/>
            <a:ext cx="576064" cy="7385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08104" y="508518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13.11.2023г.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13"/>
          <p:cNvSpPr>
            <a:spLocks noChangeArrowheads="1"/>
          </p:cNvSpPr>
          <p:nvPr/>
        </p:nvSpPr>
        <p:spPr bwMode="auto">
          <a:xfrm rot="-5400000">
            <a:off x="830263" y="4027488"/>
            <a:ext cx="7667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10169</a:t>
            </a:r>
          </a:p>
        </p:txBody>
      </p:sp>
      <p:sp>
        <p:nvSpPr>
          <p:cNvPr id="1028" name="Прямоугольник 13"/>
          <p:cNvSpPr>
            <a:spLocks noChangeArrowheads="1"/>
          </p:cNvSpPr>
          <p:nvPr/>
        </p:nvSpPr>
        <p:spPr bwMode="auto">
          <a:xfrm rot="-5400000">
            <a:off x="2840832" y="3844132"/>
            <a:ext cx="528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1029" name="Прямоугольник 13"/>
          <p:cNvSpPr>
            <a:spLocks noChangeArrowheads="1"/>
          </p:cNvSpPr>
          <p:nvPr/>
        </p:nvSpPr>
        <p:spPr bwMode="auto">
          <a:xfrm rot="-5400000">
            <a:off x="2346326" y="4092576"/>
            <a:ext cx="7604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1030" name="Прямоугольник 13"/>
          <p:cNvSpPr>
            <a:spLocks noChangeArrowheads="1"/>
          </p:cNvSpPr>
          <p:nvPr/>
        </p:nvSpPr>
        <p:spPr bwMode="auto">
          <a:xfrm rot="-5400000">
            <a:off x="456407" y="4015582"/>
            <a:ext cx="6508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9913</a:t>
            </a:r>
          </a:p>
        </p:txBody>
      </p:sp>
      <p:sp>
        <p:nvSpPr>
          <p:cNvPr id="1031" name="Прямоугольник 13"/>
          <p:cNvSpPr>
            <a:spLocks noChangeArrowheads="1"/>
          </p:cNvSpPr>
          <p:nvPr/>
        </p:nvSpPr>
        <p:spPr bwMode="auto">
          <a:xfrm rot="-5400000">
            <a:off x="5296694" y="3810794"/>
            <a:ext cx="7667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22367</a:t>
            </a:r>
          </a:p>
        </p:txBody>
      </p:sp>
      <p:sp>
        <p:nvSpPr>
          <p:cNvPr id="1032" name="Прямоугольник 13"/>
          <p:cNvSpPr>
            <a:spLocks noChangeArrowheads="1"/>
          </p:cNvSpPr>
          <p:nvPr/>
        </p:nvSpPr>
        <p:spPr bwMode="auto">
          <a:xfrm rot="-5400000">
            <a:off x="4864101" y="3786188"/>
            <a:ext cx="76676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21800</a:t>
            </a:r>
          </a:p>
        </p:txBody>
      </p:sp>
      <p:sp>
        <p:nvSpPr>
          <p:cNvPr id="1033" name="Прямоугольник 13"/>
          <p:cNvSpPr>
            <a:spLocks noChangeArrowheads="1"/>
          </p:cNvSpPr>
          <p:nvPr/>
        </p:nvSpPr>
        <p:spPr bwMode="auto">
          <a:xfrm rot="-5400000">
            <a:off x="3273425" y="3811588"/>
            <a:ext cx="527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1034" name="Прямоугольник 13"/>
          <p:cNvSpPr>
            <a:spLocks noChangeArrowheads="1"/>
          </p:cNvSpPr>
          <p:nvPr/>
        </p:nvSpPr>
        <p:spPr bwMode="auto">
          <a:xfrm rot="-5400000">
            <a:off x="1190626" y="4073526"/>
            <a:ext cx="7667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10222</a:t>
            </a:r>
          </a:p>
        </p:txBody>
      </p:sp>
      <p:sp>
        <p:nvSpPr>
          <p:cNvPr id="23" name="Line 2"/>
          <p:cNvSpPr>
            <a:spLocks noChangeShapeType="1"/>
          </p:cNvSpPr>
          <p:nvPr/>
        </p:nvSpPr>
        <p:spPr bwMode="auto">
          <a:xfrm>
            <a:off x="1071564" y="148272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6" name="Text Box 1"/>
          <p:cNvSpPr txBox="1">
            <a:spLocks noChangeArrowheads="1"/>
          </p:cNvSpPr>
          <p:nvPr/>
        </p:nvSpPr>
        <p:spPr bwMode="auto">
          <a:xfrm>
            <a:off x="1042988" y="981076"/>
            <a:ext cx="75612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Aft>
                <a:spcPts val="1425"/>
              </a:spcAft>
            </a:pPr>
            <a:endParaRPr lang="ru-RU" altLang="ru-RU" sz="2800" b="1">
              <a:solidFill>
                <a:srgbClr val="002060"/>
              </a:solidFill>
              <a:latin typeface="PT Astra Serif" pitchFamily="18" charset="-52"/>
            </a:endParaRPr>
          </a:p>
        </p:txBody>
      </p:sp>
      <p:sp>
        <p:nvSpPr>
          <p:cNvPr id="1037" name="Прямоугольник 13"/>
          <p:cNvSpPr>
            <a:spLocks noChangeArrowheads="1"/>
          </p:cNvSpPr>
          <p:nvPr/>
        </p:nvSpPr>
        <p:spPr bwMode="auto">
          <a:xfrm rot="-5400000">
            <a:off x="1699420" y="4085432"/>
            <a:ext cx="650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9536</a:t>
            </a:r>
          </a:p>
        </p:txBody>
      </p:sp>
      <p:sp>
        <p:nvSpPr>
          <p:cNvPr id="1038" name="Прямоугольник 13"/>
          <p:cNvSpPr>
            <a:spLocks noChangeArrowheads="1"/>
          </p:cNvSpPr>
          <p:nvPr/>
        </p:nvSpPr>
        <p:spPr bwMode="auto">
          <a:xfrm rot="-5400000">
            <a:off x="3686176" y="3883026"/>
            <a:ext cx="52863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1039" name="Прямоугольник 13"/>
          <p:cNvSpPr>
            <a:spLocks noChangeArrowheads="1"/>
          </p:cNvSpPr>
          <p:nvPr/>
        </p:nvSpPr>
        <p:spPr bwMode="auto">
          <a:xfrm rot="-5400000">
            <a:off x="5673726" y="3857626"/>
            <a:ext cx="7667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20984</a:t>
            </a:r>
          </a:p>
        </p:txBody>
      </p:sp>
      <p:sp>
        <p:nvSpPr>
          <p:cNvPr id="1040" name="Прямоугольник 13"/>
          <p:cNvSpPr>
            <a:spLocks noChangeArrowheads="1"/>
          </p:cNvSpPr>
          <p:nvPr/>
        </p:nvSpPr>
        <p:spPr bwMode="auto">
          <a:xfrm rot="-5400000">
            <a:off x="6088063" y="3857626"/>
            <a:ext cx="7667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21322</a:t>
            </a:r>
          </a:p>
        </p:txBody>
      </p:sp>
      <p:sp>
        <p:nvSpPr>
          <p:cNvPr id="1041" name="Прямоугольник 20"/>
          <p:cNvSpPr>
            <a:spLocks noChangeArrowheads="1"/>
          </p:cNvSpPr>
          <p:nvPr/>
        </p:nvSpPr>
        <p:spPr bwMode="auto">
          <a:xfrm>
            <a:off x="1214439" y="1071563"/>
            <a:ext cx="67151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2400" b="1" dirty="0">
                <a:solidFill>
                  <a:srgbClr val="003876"/>
                </a:solidFill>
                <a:latin typeface="PT Astra Serif" pitchFamily="18" charset="-52"/>
                <a:ea typeface="PT Astra Serif" pitchFamily="18" charset="-52"/>
                <a:cs typeface="Century Gothic" panose="020B0502020202020204" pitchFamily="34" charset="0"/>
                <a:sym typeface="Century Gothic" panose="020B0502020202020204" pitchFamily="34" charset="0"/>
              </a:rPr>
              <a:t>ГИА-9  Нормативно-правовая база    </a:t>
            </a:r>
          </a:p>
        </p:txBody>
      </p:sp>
      <p:pic>
        <p:nvPicPr>
          <p:cNvPr id="1042" name="Google Shape;122;p2" descr="2023-09-21_15-41-01.pn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" y="1714500"/>
            <a:ext cx="3000375" cy="4000500"/>
          </a:xfrm>
          <a:prstGeom prst="rect">
            <a:avLst/>
          </a:prstGeom>
          <a:noFill/>
          <a:ln w="9525">
            <a:solidFill>
              <a:srgbClr val="0033A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3" name="Google Shape;204;p4"/>
          <p:cNvGrpSpPr>
            <a:grpSpLocks/>
          </p:cNvGrpSpPr>
          <p:nvPr/>
        </p:nvGrpSpPr>
        <p:grpSpPr bwMode="auto">
          <a:xfrm>
            <a:off x="4071938" y="1714500"/>
            <a:ext cx="4786312" cy="3714751"/>
            <a:chOff x="285765" y="0"/>
            <a:chExt cx="7215224" cy="5537776"/>
          </a:xfrm>
        </p:grpSpPr>
        <p:sp>
          <p:nvSpPr>
            <p:cNvPr id="26" name="Google Shape;205;p4"/>
            <p:cNvSpPr/>
            <p:nvPr/>
          </p:nvSpPr>
          <p:spPr>
            <a:xfrm>
              <a:off x="285765" y="0"/>
              <a:ext cx="6375243" cy="1661333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047" name="Google Shape;206;p4"/>
            <p:cNvSpPr txBox="1">
              <a:spLocks noChangeArrowheads="1"/>
            </p:cNvSpPr>
            <p:nvPr/>
          </p:nvSpPr>
          <p:spPr bwMode="auto">
            <a:xfrm>
              <a:off x="955523" y="309062"/>
              <a:ext cx="4210231" cy="950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200" tIns="76200" rIns="76200" bIns="762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endParaRPr lang="ru-RU" altLang="ru-RU" sz="20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" name="Google Shape;207;p4"/>
            <p:cNvSpPr/>
            <p:nvPr/>
          </p:nvSpPr>
          <p:spPr>
            <a:xfrm>
              <a:off x="563366" y="1938222"/>
              <a:ext cx="6375243" cy="1661333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049" name="Google Shape;208;p4"/>
            <p:cNvSpPr txBox="1">
              <a:spLocks noChangeArrowheads="1"/>
            </p:cNvSpPr>
            <p:nvPr/>
          </p:nvSpPr>
          <p:spPr bwMode="auto">
            <a:xfrm>
              <a:off x="1017101" y="2114167"/>
              <a:ext cx="4677091" cy="1454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200" tIns="76200" rIns="76200" bIns="762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b="1" dirty="0">
                  <a:solidFill>
                    <a:srgbClr val="FFFFFF"/>
                  </a:solidFill>
                  <a:latin typeface="PT Astra Serif" pitchFamily="18" charset="-52"/>
                  <a:ea typeface="PT Astra Serif" pitchFamily="18" charset="-52"/>
                  <a:cs typeface="Calibri" panose="020F0502020204030204" pitchFamily="34" charset="0"/>
                  <a:sym typeface="Century Gothic" panose="020B0502020202020204" pitchFamily="34" charset="0"/>
                </a:rPr>
                <a:t>Вступил в силу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b="1" dirty="0">
                  <a:solidFill>
                    <a:srgbClr val="FFFFFF"/>
                  </a:solidFill>
                  <a:latin typeface="PT Astra Serif" pitchFamily="18" charset="-52"/>
                  <a:ea typeface="PT Astra Serif" pitchFamily="18" charset="-52"/>
                  <a:cs typeface="Calibri" panose="020F0502020204030204" pitchFamily="34" charset="0"/>
                  <a:sym typeface="Century Gothic" panose="020B0502020202020204" pitchFamily="34" charset="0"/>
                </a:rPr>
                <a:t>с 1 сентября 2023 года</a:t>
              </a:r>
              <a:endParaRPr lang="ru-RU" altLang="ru-RU" sz="1600" dirty="0">
                <a:solidFill>
                  <a:srgbClr val="FFFFFF"/>
                </a:solidFill>
                <a:latin typeface="PT Astra Serif" pitchFamily="18" charset="-52"/>
                <a:ea typeface="PT Astra Serif" pitchFamily="18" charset="-5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" name="Google Shape;209;p4"/>
            <p:cNvSpPr/>
            <p:nvPr/>
          </p:nvSpPr>
          <p:spPr>
            <a:xfrm>
              <a:off x="1125746" y="3876443"/>
              <a:ext cx="6375243" cy="1661333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051" name="Google Shape;210;p4"/>
            <p:cNvSpPr txBox="1">
              <a:spLocks noChangeArrowheads="1"/>
            </p:cNvSpPr>
            <p:nvPr/>
          </p:nvSpPr>
          <p:spPr bwMode="auto">
            <a:xfrm>
              <a:off x="1526502" y="4260116"/>
              <a:ext cx="4574520" cy="120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200" tIns="76200" rIns="76200" bIns="762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b="1">
                  <a:solidFill>
                    <a:srgbClr val="FFFFFF"/>
                  </a:solidFill>
                  <a:latin typeface="PT Astra Serif" pitchFamily="18" charset="-52"/>
                  <a:ea typeface="PT Astra Serif" pitchFamily="18" charset="-52"/>
                  <a:cs typeface="Calibri" panose="020F0502020204030204" pitchFamily="34" charset="0"/>
                  <a:sym typeface="Century Gothic" panose="020B0502020202020204" pitchFamily="34" charset="0"/>
                </a:rPr>
                <a:t>Действует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b="1">
                  <a:solidFill>
                    <a:srgbClr val="FFFFFF"/>
                  </a:solidFill>
                  <a:latin typeface="PT Astra Serif" pitchFamily="18" charset="-52"/>
                  <a:ea typeface="PT Astra Serif" pitchFamily="18" charset="-52"/>
                  <a:cs typeface="Calibri" panose="020F0502020204030204" pitchFamily="34" charset="0"/>
                  <a:sym typeface="Century Gothic" panose="020B0502020202020204" pitchFamily="34" charset="0"/>
                </a:rPr>
                <a:t>до 1 сентября 2029 года</a:t>
              </a:r>
              <a:endParaRPr lang="ru-RU" altLang="ru-RU" sz="1600">
                <a:solidFill>
                  <a:srgbClr val="FFFFFF"/>
                </a:solidFill>
                <a:latin typeface="PT Astra Serif" pitchFamily="18" charset="-52"/>
                <a:ea typeface="PT Astra Serif" pitchFamily="18" charset="-5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2" name="Google Shape;211;p4"/>
            <p:cNvSpPr/>
            <p:nvPr/>
          </p:nvSpPr>
          <p:spPr>
            <a:xfrm>
              <a:off x="5296936" y="1469641"/>
              <a:ext cx="1079292" cy="1079156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33" name="Google Shape;213;p4"/>
            <p:cNvSpPr/>
            <p:nvPr/>
          </p:nvSpPr>
          <p:spPr>
            <a:xfrm>
              <a:off x="5859316" y="3381830"/>
              <a:ext cx="1079293" cy="1081522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</p:grpSp>
      <p:sp>
        <p:nvSpPr>
          <p:cNvPr id="1044" name="Прямоугольник 33"/>
          <p:cNvSpPr>
            <a:spLocks noChangeArrowheads="1"/>
          </p:cNvSpPr>
          <p:nvPr/>
        </p:nvSpPr>
        <p:spPr bwMode="auto">
          <a:xfrm>
            <a:off x="4286251" y="1714500"/>
            <a:ext cx="364331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400" b="1" dirty="0">
                <a:solidFill>
                  <a:srgbClr val="FFFFFF"/>
                </a:solidFill>
                <a:latin typeface="PT Astra Serif" pitchFamily="18" charset="-52"/>
                <a:ea typeface="PT Astra Serif" pitchFamily="18" charset="-52"/>
                <a:cs typeface="Calibri" panose="020F0502020204030204" pitchFamily="34" charset="0"/>
                <a:sym typeface="Calibri" panose="020F0502020204030204" pitchFamily="34" charset="0"/>
              </a:rPr>
              <a:t>Приказ министерства просвещения Российской Федерации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b="1" dirty="0">
                <a:solidFill>
                  <a:srgbClr val="FFFFFF"/>
                </a:solidFill>
                <a:latin typeface="PT Astra Serif" pitchFamily="18" charset="-52"/>
                <a:ea typeface="PT Astra Serif" pitchFamily="18" charset="-52"/>
                <a:cs typeface="Calibri" panose="020F0502020204030204" pitchFamily="34" charset="0"/>
                <a:sym typeface="Calibri" panose="020F0502020204030204" pitchFamily="34" charset="0"/>
              </a:rPr>
              <a:t>и Федеральной службы по надзору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b="1" dirty="0">
                <a:solidFill>
                  <a:srgbClr val="FFFFFF"/>
                </a:solidFill>
                <a:latin typeface="PT Astra Serif" pitchFamily="18" charset="-52"/>
                <a:ea typeface="PT Astra Serif" pitchFamily="18" charset="-52"/>
                <a:cs typeface="Calibri" panose="020F0502020204030204" pitchFamily="34" charset="0"/>
                <a:sym typeface="Calibri" panose="020F0502020204030204" pitchFamily="34" charset="0"/>
              </a:rPr>
              <a:t>в сфере образования и науки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b="1" dirty="0">
                <a:solidFill>
                  <a:srgbClr val="FFFFFF"/>
                </a:solidFill>
                <a:latin typeface="PT Astra Serif" pitchFamily="18" charset="-52"/>
                <a:ea typeface="PT Astra Serif" pitchFamily="18" charset="-52"/>
                <a:cs typeface="Calibri" panose="020F0502020204030204" pitchFamily="34" charset="0"/>
                <a:sym typeface="Calibri" panose="020F0502020204030204" pitchFamily="34" charset="0"/>
              </a:rPr>
              <a:t>от 4 апреля 2023 года № 232/551</a:t>
            </a:r>
            <a:endParaRPr lang="ru-RU" altLang="ru-RU" sz="1400" dirty="0">
              <a:latin typeface="PT Astra Serif" pitchFamily="18" charset="-52"/>
              <a:ea typeface="PT Astra Serif" pitchFamily="18" charset="-52"/>
              <a:cs typeface="Calibri" panose="020F0502020204030204" pitchFamily="34" charset="0"/>
            </a:endParaRPr>
          </a:p>
        </p:txBody>
      </p:sp>
      <p:pic>
        <p:nvPicPr>
          <p:cNvPr id="31" name="Picture 3" descr="E:\Дизайн\Презентация по коллеги 2013\Лого города_2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88640"/>
            <a:ext cx="576064" cy="738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44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Дизайн\Презентация по коллеги 2013\Лого города_2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76064" cy="738593"/>
          </a:xfrm>
          <a:prstGeom prst="rect">
            <a:avLst/>
          </a:prstGeom>
          <a:noFill/>
        </p:spPr>
      </p:pic>
      <p:pic>
        <p:nvPicPr>
          <p:cNvPr id="11" name="Picture 4" descr="E:\Дизайн\Альбом Благоустроство\Страницы\Офор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006298"/>
            <a:ext cx="4427984" cy="1851702"/>
          </a:xfrm>
          <a:prstGeom prst="rect">
            <a:avLst/>
          </a:prstGeom>
          <a:noFill/>
        </p:spPr>
      </p:pic>
      <p:sp>
        <p:nvSpPr>
          <p:cNvPr id="7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Экзаменационная кампания</a:t>
            </a:r>
            <a:br>
              <a:rPr lang="ru-RU" sz="36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2023 - 2024 </a:t>
            </a:r>
            <a:r>
              <a:rPr lang="ru-RU" sz="3600" b="1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учебного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 года </a:t>
            </a:r>
            <a:endParaRPr lang="ru-RU" sz="4000" b="1" u="sng" dirty="0"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b="1" dirty="0" smtClean="0"/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Досрочный период (март – апрель)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Основные сроки (май – июнь)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Резервные сроки (июнь – июль)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Дополнительные сроки (сентябрь)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80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13"/>
          <p:cNvSpPr>
            <a:spLocks noChangeArrowheads="1"/>
          </p:cNvSpPr>
          <p:nvPr/>
        </p:nvSpPr>
        <p:spPr bwMode="auto">
          <a:xfrm rot="-5400000">
            <a:off x="830263" y="4027488"/>
            <a:ext cx="7667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10169</a:t>
            </a:r>
          </a:p>
        </p:txBody>
      </p:sp>
      <p:sp>
        <p:nvSpPr>
          <p:cNvPr id="6148" name="Прямоугольник 13"/>
          <p:cNvSpPr>
            <a:spLocks noChangeArrowheads="1"/>
          </p:cNvSpPr>
          <p:nvPr/>
        </p:nvSpPr>
        <p:spPr bwMode="auto">
          <a:xfrm rot="-5400000">
            <a:off x="2840832" y="3844132"/>
            <a:ext cx="528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6149" name="Прямоугольник 13"/>
          <p:cNvSpPr>
            <a:spLocks noChangeArrowheads="1"/>
          </p:cNvSpPr>
          <p:nvPr/>
        </p:nvSpPr>
        <p:spPr bwMode="auto">
          <a:xfrm rot="-5400000">
            <a:off x="2346326" y="4092576"/>
            <a:ext cx="7604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6150" name="Прямоугольник 13"/>
          <p:cNvSpPr>
            <a:spLocks noChangeArrowheads="1"/>
          </p:cNvSpPr>
          <p:nvPr/>
        </p:nvSpPr>
        <p:spPr bwMode="auto">
          <a:xfrm rot="-5400000">
            <a:off x="456407" y="4015582"/>
            <a:ext cx="6508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9913</a:t>
            </a:r>
          </a:p>
        </p:txBody>
      </p:sp>
      <p:sp>
        <p:nvSpPr>
          <p:cNvPr id="6151" name="Прямоугольник 13"/>
          <p:cNvSpPr>
            <a:spLocks noChangeArrowheads="1"/>
          </p:cNvSpPr>
          <p:nvPr/>
        </p:nvSpPr>
        <p:spPr bwMode="auto">
          <a:xfrm rot="-5400000">
            <a:off x="5296694" y="3810794"/>
            <a:ext cx="7667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22367</a:t>
            </a:r>
          </a:p>
        </p:txBody>
      </p:sp>
      <p:sp>
        <p:nvSpPr>
          <p:cNvPr id="6152" name="Прямоугольник 13"/>
          <p:cNvSpPr>
            <a:spLocks noChangeArrowheads="1"/>
          </p:cNvSpPr>
          <p:nvPr/>
        </p:nvSpPr>
        <p:spPr bwMode="auto">
          <a:xfrm rot="-5400000">
            <a:off x="4864101" y="3786188"/>
            <a:ext cx="76676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21800</a:t>
            </a:r>
          </a:p>
        </p:txBody>
      </p:sp>
      <p:sp>
        <p:nvSpPr>
          <p:cNvPr id="6153" name="Прямоугольник 13"/>
          <p:cNvSpPr>
            <a:spLocks noChangeArrowheads="1"/>
          </p:cNvSpPr>
          <p:nvPr/>
        </p:nvSpPr>
        <p:spPr bwMode="auto">
          <a:xfrm rot="-5400000">
            <a:off x="3273425" y="3811588"/>
            <a:ext cx="527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6154" name="Прямоугольник 13"/>
          <p:cNvSpPr>
            <a:spLocks noChangeArrowheads="1"/>
          </p:cNvSpPr>
          <p:nvPr/>
        </p:nvSpPr>
        <p:spPr bwMode="auto">
          <a:xfrm rot="-5400000">
            <a:off x="1190626" y="4073526"/>
            <a:ext cx="7667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10222</a:t>
            </a:r>
          </a:p>
        </p:txBody>
      </p:sp>
      <p:sp>
        <p:nvSpPr>
          <p:cNvPr id="23" name="Line 2"/>
          <p:cNvSpPr>
            <a:spLocks noChangeShapeType="1"/>
          </p:cNvSpPr>
          <p:nvPr/>
        </p:nvSpPr>
        <p:spPr bwMode="auto">
          <a:xfrm>
            <a:off x="1071564" y="148272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6" name="Text Box 1"/>
          <p:cNvSpPr txBox="1">
            <a:spLocks noChangeArrowheads="1"/>
          </p:cNvSpPr>
          <p:nvPr/>
        </p:nvSpPr>
        <p:spPr bwMode="auto">
          <a:xfrm>
            <a:off x="1043608" y="692696"/>
            <a:ext cx="75612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Aft>
                <a:spcPts val="1425"/>
              </a:spcAft>
            </a:pPr>
            <a:endParaRPr lang="ru-RU" altLang="ru-RU" sz="2800" b="1">
              <a:solidFill>
                <a:srgbClr val="002060"/>
              </a:solidFill>
              <a:latin typeface="PT Astra Serif" pitchFamily="18" charset="-52"/>
            </a:endParaRPr>
          </a:p>
        </p:txBody>
      </p:sp>
      <p:sp>
        <p:nvSpPr>
          <p:cNvPr id="6157" name="Прямоугольник 13"/>
          <p:cNvSpPr>
            <a:spLocks noChangeArrowheads="1"/>
          </p:cNvSpPr>
          <p:nvPr/>
        </p:nvSpPr>
        <p:spPr bwMode="auto">
          <a:xfrm rot="-5400000">
            <a:off x="1699420" y="4085432"/>
            <a:ext cx="650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9536</a:t>
            </a:r>
          </a:p>
        </p:txBody>
      </p:sp>
      <p:sp>
        <p:nvSpPr>
          <p:cNvPr id="6158" name="Прямоугольник 13"/>
          <p:cNvSpPr>
            <a:spLocks noChangeArrowheads="1"/>
          </p:cNvSpPr>
          <p:nvPr/>
        </p:nvSpPr>
        <p:spPr bwMode="auto">
          <a:xfrm rot="-5400000">
            <a:off x="3686176" y="3883026"/>
            <a:ext cx="52863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6159" name="Прямоугольник 13"/>
          <p:cNvSpPr>
            <a:spLocks noChangeArrowheads="1"/>
          </p:cNvSpPr>
          <p:nvPr/>
        </p:nvSpPr>
        <p:spPr bwMode="auto">
          <a:xfrm rot="-5400000">
            <a:off x="5673726" y="3857626"/>
            <a:ext cx="7667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20984</a:t>
            </a:r>
          </a:p>
        </p:txBody>
      </p:sp>
      <p:sp>
        <p:nvSpPr>
          <p:cNvPr id="6160" name="Прямоугольник 13"/>
          <p:cNvSpPr>
            <a:spLocks noChangeArrowheads="1"/>
          </p:cNvSpPr>
          <p:nvPr/>
        </p:nvSpPr>
        <p:spPr bwMode="auto">
          <a:xfrm rot="-5400000">
            <a:off x="6088063" y="3857626"/>
            <a:ext cx="7667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21322</a:t>
            </a:r>
          </a:p>
        </p:txBody>
      </p:sp>
      <p:sp>
        <p:nvSpPr>
          <p:cNvPr id="6161" name="Прямоугольник 20"/>
          <p:cNvSpPr>
            <a:spLocks noChangeArrowheads="1"/>
          </p:cNvSpPr>
          <p:nvPr/>
        </p:nvSpPr>
        <p:spPr bwMode="auto">
          <a:xfrm>
            <a:off x="1043608" y="548680"/>
            <a:ext cx="78581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2400" b="1" dirty="0">
                <a:solidFill>
                  <a:srgbClr val="003876"/>
                </a:solidFill>
                <a:latin typeface="PT Astra Serif" pitchFamily="18" charset="-52"/>
                <a:ea typeface="PT Astra Serif" pitchFamily="18" charset="-52"/>
                <a:cs typeface="Century Gothic" panose="020B0502020202020204" pitchFamily="34" charset="0"/>
                <a:sym typeface="Century Gothic" panose="020B0502020202020204" pitchFamily="34" charset="0"/>
              </a:rPr>
              <a:t>П. 8 Порядка ГИА-9. Количество и перечень экзаменов    </a:t>
            </a:r>
          </a:p>
        </p:txBody>
      </p:sp>
      <p:sp>
        <p:nvSpPr>
          <p:cNvPr id="6162" name="Прямоугольник 33"/>
          <p:cNvSpPr>
            <a:spLocks noChangeArrowheads="1"/>
          </p:cNvSpPr>
          <p:nvPr/>
        </p:nvSpPr>
        <p:spPr bwMode="auto">
          <a:xfrm>
            <a:off x="5143501" y="1857375"/>
            <a:ext cx="35718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400" b="1" dirty="0">
                <a:solidFill>
                  <a:srgbClr val="FFFFFF"/>
                </a:solidFill>
                <a:latin typeface="Century Gothic" panose="020B0502020202020204" pitchFamily="34" charset="0"/>
                <a:sym typeface="Calibri" panose="020F0502020204030204" pitchFamily="34" charset="0"/>
              </a:rPr>
              <a:t>Приказ министерства просвещения Российской Федерации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b="1" dirty="0">
                <a:solidFill>
                  <a:srgbClr val="FFFFFF"/>
                </a:solidFill>
                <a:latin typeface="Century Gothic" panose="020B0502020202020204" pitchFamily="34" charset="0"/>
                <a:sym typeface="Calibri" panose="020F0502020204030204" pitchFamily="34" charset="0"/>
              </a:rPr>
              <a:t>и Федеральной службы по надзору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b="1" dirty="0">
                <a:solidFill>
                  <a:srgbClr val="FFFFFF"/>
                </a:solidFill>
                <a:latin typeface="Century Gothic" panose="020B0502020202020204" pitchFamily="34" charset="0"/>
                <a:sym typeface="Calibri" panose="020F0502020204030204" pitchFamily="34" charset="0"/>
              </a:rPr>
              <a:t>в сфере образования и науки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b="1" dirty="0">
                <a:solidFill>
                  <a:srgbClr val="FFFFFF"/>
                </a:solidFill>
                <a:latin typeface="Century Gothic" panose="020B0502020202020204" pitchFamily="34" charset="0"/>
                <a:sym typeface="Calibri" panose="020F0502020204030204" pitchFamily="34" charset="0"/>
              </a:rPr>
              <a:t>от 4 апреля 2023 года № 232/551</a:t>
            </a:r>
            <a:endParaRPr lang="ru-RU" altLang="ru-RU" sz="1400" dirty="0"/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6348830" y="276608"/>
            <a:ext cx="1589876" cy="3286148"/>
          </a:xfrm>
          <a:prstGeom prst="rightArrow">
            <a:avLst>
              <a:gd name="adj1" fmla="val 50000"/>
              <a:gd name="adj2" fmla="val 45859"/>
            </a:avLst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sz="1200" b="1" dirty="0">
              <a:solidFill>
                <a:srgbClr val="9B2D2A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9B2D2A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Для продолжения обучения в </a:t>
            </a:r>
            <a:r>
              <a:rPr lang="ru-RU" sz="1400" b="1" dirty="0" smtClean="0">
                <a:solidFill>
                  <a:srgbClr val="9B2D2A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СПО</a:t>
            </a:r>
            <a:endParaRPr lang="ru-RU" sz="1400" b="1" dirty="0">
              <a:solidFill>
                <a:srgbClr val="9B2D2A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1552023" y="343118"/>
            <a:ext cx="1143011" cy="36000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sz="1200" b="1" dirty="0">
              <a:solidFill>
                <a:srgbClr val="9B2D2A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9B2D2A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Для продолжения обучения в </a:t>
            </a:r>
            <a:r>
              <a:rPr lang="ru-RU" sz="1400" b="1" dirty="0" smtClean="0">
                <a:solidFill>
                  <a:srgbClr val="9B2D2A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ОО </a:t>
            </a:r>
            <a:endParaRPr lang="ru-RU" sz="1400" b="1" dirty="0">
              <a:solidFill>
                <a:srgbClr val="9B2D2A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9B2D2A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(10 класс)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5721" y="4143381"/>
            <a:ext cx="3214711" cy="24341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tIns="108000" bIns="10800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 экзамена по выбору: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профильное обучение – экзамены в соответствии с конкретным профилем обучения;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обучение по индивидуальному учебному плану – на выбор обучающегося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00760" y="4143381"/>
            <a:ext cx="2928958" cy="18185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tIns="108000" bIns="108000">
            <a:spAutoFit/>
          </a:bodyPr>
          <a:lstStyle/>
          <a:p>
            <a:pPr algn="ctr">
              <a:defRPr/>
            </a:pPr>
            <a:endParaRPr lang="ru-RU" sz="1400" b="1" dirty="0">
              <a:solidFill>
                <a:schemeClr val="bg1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bg1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 экзамена по выбору – любые на выбор обучающегося</a:t>
            </a:r>
          </a:p>
          <a:p>
            <a:pPr algn="ctr">
              <a:defRPr/>
            </a:pPr>
            <a:endParaRPr lang="ru-RU" sz="1400" b="1" dirty="0">
              <a:solidFill>
                <a:schemeClr val="bg1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bg1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4282" y="2714620"/>
            <a:ext cx="8715436" cy="1049106"/>
          </a:xfrm>
          <a:prstGeom prst="rect">
            <a:avLst/>
          </a:prstGeom>
          <a:gradFill>
            <a:gsLst>
              <a:gs pos="3000">
                <a:schemeClr val="accent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tIns="108000" bIns="10800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 обязательных учебных предмета («Русский язык» и «Математика»)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обучающиеся с ограниченными возможностями здоровья (по желанию - 2);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дети-инвалиды, инвалиды (по желанию - 2)</a:t>
            </a:r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1446985" y="3482183"/>
            <a:ext cx="790575" cy="82708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7022320" y="3479011"/>
            <a:ext cx="785818" cy="82867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000496" y="3857628"/>
            <a:ext cx="1714512" cy="28034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tIns="108000" bIns="10800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Предметы по выбору: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«Биология»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«География»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«Иностранные языки» </a:t>
            </a:r>
            <a:r>
              <a:rPr lang="ru-RU" sz="1200" b="1" dirty="0" smtClean="0">
                <a:solidFill>
                  <a:srgbClr val="FFC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«</a:t>
            </a:r>
            <a:r>
              <a:rPr lang="ru-RU" sz="1200" b="1" dirty="0">
                <a:solidFill>
                  <a:srgbClr val="FFC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Информатика» (наименование - нововведение)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«История»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«Литература»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«Обществознание»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«Физика»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«Химия»</a:t>
            </a:r>
          </a:p>
        </p:txBody>
      </p:sp>
      <p:pic>
        <p:nvPicPr>
          <p:cNvPr id="33" name="Picture 3" descr="E:\Дизайн\Презентация по коллеги 2013\Лого города_2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8640"/>
            <a:ext cx="576064" cy="738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1657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13"/>
          <p:cNvSpPr>
            <a:spLocks noChangeArrowheads="1"/>
          </p:cNvSpPr>
          <p:nvPr/>
        </p:nvSpPr>
        <p:spPr bwMode="auto">
          <a:xfrm rot="-5400000">
            <a:off x="830263" y="4027488"/>
            <a:ext cx="7667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10169</a:t>
            </a:r>
          </a:p>
        </p:txBody>
      </p:sp>
      <p:sp>
        <p:nvSpPr>
          <p:cNvPr id="7172" name="Прямоугольник 13"/>
          <p:cNvSpPr>
            <a:spLocks noChangeArrowheads="1"/>
          </p:cNvSpPr>
          <p:nvPr/>
        </p:nvSpPr>
        <p:spPr bwMode="auto">
          <a:xfrm rot="-5400000">
            <a:off x="2840832" y="3844132"/>
            <a:ext cx="528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7173" name="Прямоугольник 13"/>
          <p:cNvSpPr>
            <a:spLocks noChangeArrowheads="1"/>
          </p:cNvSpPr>
          <p:nvPr/>
        </p:nvSpPr>
        <p:spPr bwMode="auto">
          <a:xfrm rot="-5400000">
            <a:off x="2346326" y="4092576"/>
            <a:ext cx="7604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7174" name="Прямоугольник 13"/>
          <p:cNvSpPr>
            <a:spLocks noChangeArrowheads="1"/>
          </p:cNvSpPr>
          <p:nvPr/>
        </p:nvSpPr>
        <p:spPr bwMode="auto">
          <a:xfrm rot="-5400000">
            <a:off x="456407" y="4015582"/>
            <a:ext cx="6508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9913</a:t>
            </a:r>
          </a:p>
        </p:txBody>
      </p:sp>
      <p:sp>
        <p:nvSpPr>
          <p:cNvPr id="7175" name="Прямоугольник 13"/>
          <p:cNvSpPr>
            <a:spLocks noChangeArrowheads="1"/>
          </p:cNvSpPr>
          <p:nvPr/>
        </p:nvSpPr>
        <p:spPr bwMode="auto">
          <a:xfrm rot="-5400000">
            <a:off x="5296694" y="3810794"/>
            <a:ext cx="7667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22367</a:t>
            </a:r>
          </a:p>
        </p:txBody>
      </p:sp>
      <p:sp>
        <p:nvSpPr>
          <p:cNvPr id="7176" name="Прямоугольник 13"/>
          <p:cNvSpPr>
            <a:spLocks noChangeArrowheads="1"/>
          </p:cNvSpPr>
          <p:nvPr/>
        </p:nvSpPr>
        <p:spPr bwMode="auto">
          <a:xfrm rot="-5400000">
            <a:off x="4864101" y="3786188"/>
            <a:ext cx="76676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21800</a:t>
            </a:r>
          </a:p>
        </p:txBody>
      </p:sp>
      <p:sp>
        <p:nvSpPr>
          <p:cNvPr id="7177" name="Прямоугольник 13"/>
          <p:cNvSpPr>
            <a:spLocks noChangeArrowheads="1"/>
          </p:cNvSpPr>
          <p:nvPr/>
        </p:nvSpPr>
        <p:spPr bwMode="auto">
          <a:xfrm rot="-5400000">
            <a:off x="3273425" y="3811588"/>
            <a:ext cx="527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7178" name="Прямоугольник 13"/>
          <p:cNvSpPr>
            <a:spLocks noChangeArrowheads="1"/>
          </p:cNvSpPr>
          <p:nvPr/>
        </p:nvSpPr>
        <p:spPr bwMode="auto">
          <a:xfrm rot="-5400000">
            <a:off x="1190626" y="4073526"/>
            <a:ext cx="7667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10222</a:t>
            </a:r>
          </a:p>
        </p:txBody>
      </p:sp>
      <p:sp>
        <p:nvSpPr>
          <p:cNvPr id="23" name="Line 2"/>
          <p:cNvSpPr>
            <a:spLocks noChangeShapeType="1"/>
          </p:cNvSpPr>
          <p:nvPr/>
        </p:nvSpPr>
        <p:spPr bwMode="auto">
          <a:xfrm>
            <a:off x="1071564" y="148272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80" name="Text Box 1"/>
          <p:cNvSpPr txBox="1">
            <a:spLocks noChangeArrowheads="1"/>
          </p:cNvSpPr>
          <p:nvPr/>
        </p:nvSpPr>
        <p:spPr bwMode="auto">
          <a:xfrm>
            <a:off x="1042988" y="981077"/>
            <a:ext cx="75612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Aft>
                <a:spcPts val="1425"/>
              </a:spcAft>
            </a:pPr>
            <a:endParaRPr lang="ru-RU" altLang="ru-RU" sz="2800" b="1">
              <a:solidFill>
                <a:srgbClr val="002060"/>
              </a:solidFill>
              <a:latin typeface="PT Astra Serif" pitchFamily="18" charset="-52"/>
            </a:endParaRPr>
          </a:p>
        </p:txBody>
      </p:sp>
      <p:sp>
        <p:nvSpPr>
          <p:cNvPr id="7181" name="Прямоугольник 13"/>
          <p:cNvSpPr>
            <a:spLocks noChangeArrowheads="1"/>
          </p:cNvSpPr>
          <p:nvPr/>
        </p:nvSpPr>
        <p:spPr bwMode="auto">
          <a:xfrm rot="-5400000">
            <a:off x="1699420" y="4085432"/>
            <a:ext cx="650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9536</a:t>
            </a:r>
          </a:p>
        </p:txBody>
      </p:sp>
      <p:sp>
        <p:nvSpPr>
          <p:cNvPr id="7182" name="Прямоугольник 13"/>
          <p:cNvSpPr>
            <a:spLocks noChangeArrowheads="1"/>
          </p:cNvSpPr>
          <p:nvPr/>
        </p:nvSpPr>
        <p:spPr bwMode="auto">
          <a:xfrm rot="-5400000">
            <a:off x="3686176" y="3883026"/>
            <a:ext cx="52863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7183" name="Прямоугольник 13"/>
          <p:cNvSpPr>
            <a:spLocks noChangeArrowheads="1"/>
          </p:cNvSpPr>
          <p:nvPr/>
        </p:nvSpPr>
        <p:spPr bwMode="auto">
          <a:xfrm rot="-5400000">
            <a:off x="5673726" y="3857626"/>
            <a:ext cx="7667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20984</a:t>
            </a:r>
          </a:p>
        </p:txBody>
      </p:sp>
      <p:sp>
        <p:nvSpPr>
          <p:cNvPr id="7184" name="Прямоугольник 13"/>
          <p:cNvSpPr>
            <a:spLocks noChangeArrowheads="1"/>
          </p:cNvSpPr>
          <p:nvPr/>
        </p:nvSpPr>
        <p:spPr bwMode="auto">
          <a:xfrm rot="-5400000">
            <a:off x="6088063" y="3857626"/>
            <a:ext cx="7667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21322</a:t>
            </a:r>
          </a:p>
        </p:txBody>
      </p:sp>
      <p:sp>
        <p:nvSpPr>
          <p:cNvPr id="7185" name="Прямоугольник 20"/>
          <p:cNvSpPr>
            <a:spLocks noChangeArrowheads="1"/>
          </p:cNvSpPr>
          <p:nvPr/>
        </p:nvSpPr>
        <p:spPr bwMode="auto">
          <a:xfrm>
            <a:off x="611189" y="406400"/>
            <a:ext cx="8353425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ru-RU" sz="2200" b="1" dirty="0">
                <a:solidFill>
                  <a:srgbClr val="0033A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Приказ министерства образования Саратовской области от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2200" b="1" dirty="0">
                <a:solidFill>
                  <a:srgbClr val="0033A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16 октября 2023 года № 1865 «Об утверждении перечня профильных предметов»</a:t>
            </a:r>
            <a:endParaRPr lang="ru-RU" altLang="ru-RU" sz="2200" dirty="0">
              <a:solidFill>
                <a:srgbClr val="0033A0"/>
              </a:solidFill>
              <a:latin typeface="PT Astra Serif" pitchFamily="18" charset="-52"/>
              <a:ea typeface="PT Astra Serif" pitchFamily="18" charset="-52"/>
              <a:cs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7186" name="Прямоугольник 33"/>
          <p:cNvSpPr>
            <a:spLocks noChangeArrowheads="1"/>
          </p:cNvSpPr>
          <p:nvPr/>
        </p:nvSpPr>
        <p:spPr bwMode="auto">
          <a:xfrm>
            <a:off x="4286251" y="1714500"/>
            <a:ext cx="35718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400" b="1">
                <a:solidFill>
                  <a:srgbClr val="FFFFFF"/>
                </a:solidFill>
                <a:latin typeface="Century Gothic" panose="020B0502020202020204" pitchFamily="34" charset="0"/>
                <a:sym typeface="Calibri" panose="020F0502020204030204" pitchFamily="34" charset="0"/>
              </a:rPr>
              <a:t>Приказ министерства просвещения Российской Федерации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b="1">
                <a:solidFill>
                  <a:srgbClr val="FFFFFF"/>
                </a:solidFill>
                <a:latin typeface="Century Gothic" panose="020B0502020202020204" pitchFamily="34" charset="0"/>
                <a:sym typeface="Calibri" panose="020F0502020204030204" pitchFamily="34" charset="0"/>
              </a:rPr>
              <a:t>и Федеральной службы по надзору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b="1">
                <a:solidFill>
                  <a:srgbClr val="FFFFFF"/>
                </a:solidFill>
                <a:latin typeface="Century Gothic" panose="020B0502020202020204" pitchFamily="34" charset="0"/>
                <a:sym typeface="Calibri" panose="020F0502020204030204" pitchFamily="34" charset="0"/>
              </a:rPr>
              <a:t>в сфере образования и науки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b="1">
                <a:solidFill>
                  <a:srgbClr val="FFFFFF"/>
                </a:solidFill>
                <a:latin typeface="Century Gothic" panose="020B0502020202020204" pitchFamily="34" charset="0"/>
                <a:sym typeface="Calibri" panose="020F0502020204030204" pitchFamily="34" charset="0"/>
              </a:rPr>
              <a:t>от 4 апреля 2023 года № 232/551</a:t>
            </a:r>
            <a:endParaRPr lang="ru-RU" altLang="ru-RU" sz="1400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2480397"/>
              </p:ext>
            </p:extLst>
          </p:nvPr>
        </p:nvGraphicFramePr>
        <p:xfrm>
          <a:off x="2897189" y="1571629"/>
          <a:ext cx="6246811" cy="5425440"/>
        </p:xfrm>
        <a:graphic>
          <a:graphicData uri="http://schemas.openxmlformats.org/drawingml/2006/table">
            <a:tbl>
              <a:tblPr/>
              <a:tblGrid>
                <a:gridCol w="25389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79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itchFamily="18" charset="0"/>
                        </a:rPr>
                        <a:t>Профиль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itchFamily="18" charset="0"/>
                        </a:rPr>
                        <a:t>Профильные предметы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1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itchFamily="18" charset="0"/>
                        </a:rPr>
                        <a:t>гуманитарный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itchFamily="18" charset="0"/>
                        </a:rPr>
                        <a:t>иностранный язык, литература, история, обществознание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0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itchFamily="18" charset="0"/>
                        </a:rPr>
                        <a:t>социально-экономический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PT Astra Serif" pitchFamily="18" charset="-52"/>
                          <a:cs typeface="Arial" charset="0"/>
                        </a:rPr>
                        <a:t>обществознание, география, информатика, математика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604A7B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itchFamily="18" charset="0"/>
                        </a:rPr>
                        <a:t>технологический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PT Astra Serif" pitchFamily="18" charset="-52"/>
                          <a:cs typeface="Arial" charset="0"/>
                        </a:rPr>
                        <a:t>информатика, физика, математика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604A7B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itchFamily="18" charset="0"/>
                        </a:rPr>
                        <a:t>естественно-научный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itchFamily="18" charset="0"/>
                        </a:rPr>
                        <a:t>химия, биология, физика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34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itchFamily="18" charset="0"/>
                        </a:rPr>
                        <a:t>универсальный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itchFamily="18" charset="0"/>
                        </a:rPr>
                        <a:t>история, литература, иностранный язык, биология, обществознание, география, информатика, физика, химия, математика, русский язык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211" name="Рисунок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801" t="14941" r="27049" b="10344"/>
          <a:stretch>
            <a:fillRect/>
          </a:stretch>
        </p:blipFill>
        <p:spPr bwMode="auto">
          <a:xfrm>
            <a:off x="105721" y="1868577"/>
            <a:ext cx="2718274" cy="41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E:\Дизайн\Презентация по коллеги 2013\Лого города_2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560" y="819434"/>
            <a:ext cx="576064" cy="738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72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Прямоугольник 13"/>
          <p:cNvSpPr>
            <a:spLocks noChangeArrowheads="1"/>
          </p:cNvSpPr>
          <p:nvPr/>
        </p:nvSpPr>
        <p:spPr bwMode="auto">
          <a:xfrm rot="-5400000">
            <a:off x="830263" y="4027488"/>
            <a:ext cx="7667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10169</a:t>
            </a:r>
          </a:p>
        </p:txBody>
      </p:sp>
      <p:sp>
        <p:nvSpPr>
          <p:cNvPr id="21508" name="Прямоугольник 13"/>
          <p:cNvSpPr>
            <a:spLocks noChangeArrowheads="1"/>
          </p:cNvSpPr>
          <p:nvPr/>
        </p:nvSpPr>
        <p:spPr bwMode="auto">
          <a:xfrm rot="-5400000">
            <a:off x="2840832" y="3844132"/>
            <a:ext cx="528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21509" name="Прямоугольник 13"/>
          <p:cNvSpPr>
            <a:spLocks noChangeArrowheads="1"/>
          </p:cNvSpPr>
          <p:nvPr/>
        </p:nvSpPr>
        <p:spPr bwMode="auto">
          <a:xfrm rot="-5400000">
            <a:off x="2346326" y="4092576"/>
            <a:ext cx="7604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21510" name="Прямоугольник 13"/>
          <p:cNvSpPr>
            <a:spLocks noChangeArrowheads="1"/>
          </p:cNvSpPr>
          <p:nvPr/>
        </p:nvSpPr>
        <p:spPr bwMode="auto">
          <a:xfrm rot="-5400000">
            <a:off x="456407" y="4015582"/>
            <a:ext cx="6508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9913</a:t>
            </a:r>
          </a:p>
        </p:txBody>
      </p:sp>
      <p:sp>
        <p:nvSpPr>
          <p:cNvPr id="21511" name="Прямоугольник 13"/>
          <p:cNvSpPr>
            <a:spLocks noChangeArrowheads="1"/>
          </p:cNvSpPr>
          <p:nvPr/>
        </p:nvSpPr>
        <p:spPr bwMode="auto">
          <a:xfrm rot="-5400000">
            <a:off x="5296694" y="3810794"/>
            <a:ext cx="7667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22367</a:t>
            </a:r>
          </a:p>
        </p:txBody>
      </p:sp>
      <p:sp>
        <p:nvSpPr>
          <p:cNvPr id="21512" name="Прямоугольник 13"/>
          <p:cNvSpPr>
            <a:spLocks noChangeArrowheads="1"/>
          </p:cNvSpPr>
          <p:nvPr/>
        </p:nvSpPr>
        <p:spPr bwMode="auto">
          <a:xfrm rot="-5400000">
            <a:off x="4864101" y="3786188"/>
            <a:ext cx="76676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21800</a:t>
            </a:r>
          </a:p>
        </p:txBody>
      </p:sp>
      <p:sp>
        <p:nvSpPr>
          <p:cNvPr id="21513" name="Прямоугольник 13"/>
          <p:cNvSpPr>
            <a:spLocks noChangeArrowheads="1"/>
          </p:cNvSpPr>
          <p:nvPr/>
        </p:nvSpPr>
        <p:spPr bwMode="auto">
          <a:xfrm rot="-5400000">
            <a:off x="3273425" y="3811588"/>
            <a:ext cx="527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21514" name="Прямоугольник 13"/>
          <p:cNvSpPr>
            <a:spLocks noChangeArrowheads="1"/>
          </p:cNvSpPr>
          <p:nvPr/>
        </p:nvSpPr>
        <p:spPr bwMode="auto">
          <a:xfrm rot="-5400000">
            <a:off x="1190626" y="4073526"/>
            <a:ext cx="7667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10222</a:t>
            </a:r>
          </a:p>
        </p:txBody>
      </p:sp>
      <p:sp>
        <p:nvSpPr>
          <p:cNvPr id="23" name="Line 2"/>
          <p:cNvSpPr>
            <a:spLocks noChangeShapeType="1"/>
          </p:cNvSpPr>
          <p:nvPr/>
        </p:nvSpPr>
        <p:spPr bwMode="auto">
          <a:xfrm>
            <a:off x="1071564" y="148272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16" name="Text Box 1"/>
          <p:cNvSpPr txBox="1">
            <a:spLocks noChangeArrowheads="1"/>
          </p:cNvSpPr>
          <p:nvPr/>
        </p:nvSpPr>
        <p:spPr bwMode="auto">
          <a:xfrm>
            <a:off x="1042988" y="981076"/>
            <a:ext cx="75612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Aft>
                <a:spcPts val="1425"/>
              </a:spcAft>
            </a:pPr>
            <a:endParaRPr lang="ru-RU" altLang="ru-RU" sz="2800" b="1">
              <a:solidFill>
                <a:srgbClr val="002060"/>
              </a:solidFill>
              <a:latin typeface="PT Astra Serif" pitchFamily="18" charset="-52"/>
            </a:endParaRPr>
          </a:p>
        </p:txBody>
      </p:sp>
      <p:sp>
        <p:nvSpPr>
          <p:cNvPr id="21517" name="Прямоугольник 13"/>
          <p:cNvSpPr>
            <a:spLocks noChangeArrowheads="1"/>
          </p:cNvSpPr>
          <p:nvPr/>
        </p:nvSpPr>
        <p:spPr bwMode="auto">
          <a:xfrm rot="-5400000">
            <a:off x="1699420" y="4085432"/>
            <a:ext cx="650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9536</a:t>
            </a:r>
          </a:p>
        </p:txBody>
      </p:sp>
      <p:sp>
        <p:nvSpPr>
          <p:cNvPr id="21518" name="Прямоугольник 13"/>
          <p:cNvSpPr>
            <a:spLocks noChangeArrowheads="1"/>
          </p:cNvSpPr>
          <p:nvPr/>
        </p:nvSpPr>
        <p:spPr bwMode="auto">
          <a:xfrm rot="-5400000">
            <a:off x="3686176" y="3883026"/>
            <a:ext cx="52863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21519" name="Прямоугольник 13"/>
          <p:cNvSpPr>
            <a:spLocks noChangeArrowheads="1"/>
          </p:cNvSpPr>
          <p:nvPr/>
        </p:nvSpPr>
        <p:spPr bwMode="auto">
          <a:xfrm rot="-5400000">
            <a:off x="5673726" y="3857626"/>
            <a:ext cx="7667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20984</a:t>
            </a:r>
          </a:p>
        </p:txBody>
      </p:sp>
      <p:sp>
        <p:nvSpPr>
          <p:cNvPr id="21520" name="Прямоугольник 13"/>
          <p:cNvSpPr>
            <a:spLocks noChangeArrowheads="1"/>
          </p:cNvSpPr>
          <p:nvPr/>
        </p:nvSpPr>
        <p:spPr bwMode="auto">
          <a:xfrm rot="-5400000">
            <a:off x="6088063" y="3857626"/>
            <a:ext cx="7667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21322</a:t>
            </a:r>
          </a:p>
        </p:txBody>
      </p:sp>
      <p:sp>
        <p:nvSpPr>
          <p:cNvPr id="21522" name="Прямоугольник 23"/>
          <p:cNvSpPr>
            <a:spLocks noChangeArrowheads="1"/>
          </p:cNvSpPr>
          <p:nvPr/>
        </p:nvSpPr>
        <p:spPr bwMode="auto">
          <a:xfrm>
            <a:off x="1285876" y="1071564"/>
            <a:ext cx="72866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b="1">
                <a:solidFill>
                  <a:srgbClr val="0033A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 </a:t>
            </a:r>
            <a:endParaRPr lang="ru-RU" altLang="ru-RU">
              <a:solidFill>
                <a:srgbClr val="0033A0"/>
              </a:solidFill>
              <a:latin typeface="PT Astra Serif" pitchFamily="18" charset="-52"/>
              <a:ea typeface="PT Astra Serif" pitchFamily="18" charset="-52"/>
              <a:cs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1523" name="Прямоугольник 24"/>
          <p:cNvSpPr>
            <a:spLocks noChangeArrowheads="1"/>
          </p:cNvSpPr>
          <p:nvPr/>
        </p:nvSpPr>
        <p:spPr bwMode="auto">
          <a:xfrm>
            <a:off x="785814" y="1071563"/>
            <a:ext cx="835818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2000" b="1" dirty="0">
                <a:solidFill>
                  <a:srgbClr val="003876"/>
                </a:solidFill>
                <a:latin typeface="PT Astra Serif" pitchFamily="18" charset="-52"/>
                <a:ea typeface="PT Astra Serif" pitchFamily="18" charset="-52"/>
                <a:cs typeface="Century Gothic" panose="020B0502020202020204" pitchFamily="34" charset="0"/>
                <a:sym typeface="Century Gothic" panose="020B0502020202020204" pitchFamily="34" charset="0"/>
              </a:rPr>
              <a:t>П. 49 Порядка ГИА-9. Специальные условия  </a:t>
            </a:r>
          </a:p>
        </p:txBody>
      </p:sp>
      <p:sp>
        <p:nvSpPr>
          <p:cNvPr id="21524" name="Прямоугольник 21"/>
          <p:cNvSpPr>
            <a:spLocks noChangeArrowheads="1"/>
          </p:cNvSpPr>
          <p:nvPr/>
        </p:nvSpPr>
        <p:spPr bwMode="auto">
          <a:xfrm>
            <a:off x="71439" y="1643064"/>
            <a:ext cx="17859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ru-RU" altLang="ru-RU" sz="1200" b="1">
              <a:solidFill>
                <a:srgbClr val="003876"/>
              </a:solidFill>
              <a:latin typeface="PT Astra Serif" pitchFamily="18" charset="-52"/>
              <a:sym typeface="Century Gothic" panose="020B0502020202020204" pitchFamily="34" charset="0"/>
            </a:endParaRPr>
          </a:p>
        </p:txBody>
      </p:sp>
      <p:pic>
        <p:nvPicPr>
          <p:cNvPr id="21525" name="Google Shape;180;p4" descr="image-88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4" y="2428875"/>
            <a:ext cx="1857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Google Shape;424;p11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1" y="2071689"/>
            <a:ext cx="1838325" cy="2365375"/>
          </a:xfrm>
          <a:prstGeom prst="rect">
            <a:avLst/>
          </a:prstGeom>
          <a:noFill/>
          <a:ln w="9525">
            <a:solidFill>
              <a:srgbClr val="00387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7" name="Прямоугольник 25"/>
          <p:cNvSpPr>
            <a:spLocks noChangeArrowheads="1"/>
          </p:cNvSpPr>
          <p:nvPr/>
        </p:nvSpPr>
        <p:spPr bwMode="auto">
          <a:xfrm>
            <a:off x="4786314" y="1500188"/>
            <a:ext cx="3857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latin typeface="PT Astra Serif" pitchFamily="18" charset="-52"/>
                <a:sym typeface="Century Gothic" panose="020B0502020202020204" pitchFamily="34" charset="0"/>
              </a:rPr>
              <a:t>ППЭ на дому, 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latin typeface="PT Astra Serif" pitchFamily="18" charset="-52"/>
                <a:sym typeface="Century Gothic" panose="020B0502020202020204" pitchFamily="34" charset="0"/>
              </a:rPr>
              <a:t>в медицинской организации</a:t>
            </a:r>
          </a:p>
        </p:txBody>
      </p:sp>
      <p:sp>
        <p:nvSpPr>
          <p:cNvPr id="21528" name="Прямоугольник 26"/>
          <p:cNvSpPr>
            <a:spLocks noChangeArrowheads="1"/>
          </p:cNvSpPr>
          <p:nvPr/>
        </p:nvSpPr>
        <p:spPr bwMode="auto">
          <a:xfrm>
            <a:off x="7143751" y="4500563"/>
            <a:ext cx="18573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tx2"/>
                </a:solidFill>
                <a:latin typeface="PT Astra Serif" pitchFamily="18" charset="-52"/>
                <a:sym typeface="Century Gothic" panose="020B0502020202020204" pitchFamily="34" charset="0"/>
              </a:rPr>
              <a:t>Рекомендации ПМПК </a:t>
            </a:r>
            <a:br>
              <a:rPr lang="ru-RU" altLang="ru-RU" sz="1600" b="1" dirty="0">
                <a:solidFill>
                  <a:schemeClr val="tx2"/>
                </a:solidFill>
                <a:latin typeface="PT Astra Serif" pitchFamily="18" charset="-52"/>
                <a:sym typeface="Century Gothic" panose="020B0502020202020204" pitchFamily="34" charset="0"/>
              </a:rPr>
            </a:br>
            <a:r>
              <a:rPr lang="ru-RU" altLang="ru-RU" sz="1600" b="1" dirty="0">
                <a:solidFill>
                  <a:schemeClr val="tx2"/>
                </a:solidFill>
                <a:latin typeface="PT Astra Serif" pitchFamily="18" charset="-52"/>
                <a:sym typeface="Century Gothic" panose="020B0502020202020204" pitchFamily="34" charset="0"/>
              </a:rPr>
              <a:t>(оригинал или  </a:t>
            </a:r>
            <a:r>
              <a:rPr lang="ru-RU" altLang="ru-RU" sz="1600" b="1" dirty="0">
                <a:solidFill>
                  <a:srgbClr val="FF0000"/>
                </a:solidFill>
                <a:latin typeface="PT Astra Serif" pitchFamily="18" charset="-52"/>
                <a:sym typeface="Century Gothic" panose="020B0502020202020204" pitchFamily="34" charset="0"/>
              </a:rPr>
              <a:t>надлежащим образом заверенная копия              - нововведение)</a:t>
            </a:r>
            <a:endParaRPr lang="ru-RU" altLang="ru-RU" sz="1600" dirty="0">
              <a:solidFill>
                <a:srgbClr val="FF0000"/>
              </a:solidFill>
              <a:latin typeface="PT Astra Serif" pitchFamily="18" charset="-52"/>
            </a:endParaRPr>
          </a:p>
        </p:txBody>
      </p:sp>
      <p:sp>
        <p:nvSpPr>
          <p:cNvPr id="21529" name="Прямоугольник 27"/>
          <p:cNvSpPr>
            <a:spLocks noChangeArrowheads="1"/>
          </p:cNvSpPr>
          <p:nvPr/>
        </p:nvSpPr>
        <p:spPr bwMode="auto">
          <a:xfrm>
            <a:off x="5143501" y="4572001"/>
            <a:ext cx="1857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tx2"/>
                </a:solidFill>
                <a:latin typeface="PT Astra Serif" pitchFamily="18" charset="-52"/>
                <a:sym typeface="Century Gothic" panose="020B0502020202020204" pitchFamily="34" charset="0"/>
              </a:rPr>
              <a:t>Заключение </a:t>
            </a:r>
          </a:p>
          <a:p>
            <a:pPr algn="ctr" eaLnBrk="1" hangingPunct="1"/>
            <a:r>
              <a:rPr lang="ru-RU" altLang="ru-RU" sz="1600" b="1" dirty="0">
                <a:solidFill>
                  <a:schemeClr val="tx2"/>
                </a:solidFill>
                <a:latin typeface="PT Astra Serif" pitchFamily="18" charset="-52"/>
                <a:sym typeface="Century Gothic" panose="020B0502020202020204" pitchFamily="34" charset="0"/>
              </a:rPr>
              <a:t>медицинской организации </a:t>
            </a: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="" xmlns:p14="http://schemas.microsoft.com/office/powerpoint/2010/main" val="3146780424"/>
              </p:ext>
            </p:extLst>
          </p:nvPr>
        </p:nvGraphicFramePr>
        <p:xfrm>
          <a:off x="214282" y="1643050"/>
          <a:ext cx="457203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8" name="Picture 3" descr="E:\Дизайн\Презентация по коллеги 2013\Лого города_2 копи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3" y="188640"/>
            <a:ext cx="576064" cy="738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867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Прямоугольник 13"/>
          <p:cNvSpPr>
            <a:spLocks noChangeArrowheads="1"/>
          </p:cNvSpPr>
          <p:nvPr/>
        </p:nvSpPr>
        <p:spPr bwMode="auto">
          <a:xfrm rot="-5400000">
            <a:off x="830263" y="4027488"/>
            <a:ext cx="7667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10169</a:t>
            </a:r>
          </a:p>
        </p:txBody>
      </p:sp>
      <p:sp>
        <p:nvSpPr>
          <p:cNvPr id="22532" name="Прямоугольник 13"/>
          <p:cNvSpPr>
            <a:spLocks noChangeArrowheads="1"/>
          </p:cNvSpPr>
          <p:nvPr/>
        </p:nvSpPr>
        <p:spPr bwMode="auto">
          <a:xfrm rot="-5400000">
            <a:off x="2840832" y="3844132"/>
            <a:ext cx="528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22533" name="Прямоугольник 13"/>
          <p:cNvSpPr>
            <a:spLocks noChangeArrowheads="1"/>
          </p:cNvSpPr>
          <p:nvPr/>
        </p:nvSpPr>
        <p:spPr bwMode="auto">
          <a:xfrm rot="-5400000">
            <a:off x="2346326" y="4092576"/>
            <a:ext cx="7604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22534" name="Прямоугольник 13"/>
          <p:cNvSpPr>
            <a:spLocks noChangeArrowheads="1"/>
          </p:cNvSpPr>
          <p:nvPr/>
        </p:nvSpPr>
        <p:spPr bwMode="auto">
          <a:xfrm rot="-5400000">
            <a:off x="456407" y="4015582"/>
            <a:ext cx="6508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9913</a:t>
            </a:r>
          </a:p>
        </p:txBody>
      </p:sp>
      <p:sp>
        <p:nvSpPr>
          <p:cNvPr id="22535" name="Прямоугольник 13"/>
          <p:cNvSpPr>
            <a:spLocks noChangeArrowheads="1"/>
          </p:cNvSpPr>
          <p:nvPr/>
        </p:nvSpPr>
        <p:spPr bwMode="auto">
          <a:xfrm rot="-5400000">
            <a:off x="5296694" y="3810794"/>
            <a:ext cx="7667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22367</a:t>
            </a:r>
          </a:p>
        </p:txBody>
      </p:sp>
      <p:sp>
        <p:nvSpPr>
          <p:cNvPr id="22536" name="Прямоугольник 13"/>
          <p:cNvSpPr>
            <a:spLocks noChangeArrowheads="1"/>
          </p:cNvSpPr>
          <p:nvPr/>
        </p:nvSpPr>
        <p:spPr bwMode="auto">
          <a:xfrm rot="-5400000">
            <a:off x="4864101" y="3786188"/>
            <a:ext cx="76676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21800</a:t>
            </a:r>
          </a:p>
        </p:txBody>
      </p:sp>
      <p:sp>
        <p:nvSpPr>
          <p:cNvPr id="22537" name="Прямоугольник 13"/>
          <p:cNvSpPr>
            <a:spLocks noChangeArrowheads="1"/>
          </p:cNvSpPr>
          <p:nvPr/>
        </p:nvSpPr>
        <p:spPr bwMode="auto">
          <a:xfrm rot="-5400000">
            <a:off x="3273425" y="3811588"/>
            <a:ext cx="527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22538" name="Прямоугольник 13"/>
          <p:cNvSpPr>
            <a:spLocks noChangeArrowheads="1"/>
          </p:cNvSpPr>
          <p:nvPr/>
        </p:nvSpPr>
        <p:spPr bwMode="auto">
          <a:xfrm rot="-5400000">
            <a:off x="1190626" y="4073526"/>
            <a:ext cx="7667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10222</a:t>
            </a:r>
          </a:p>
        </p:txBody>
      </p:sp>
      <p:sp>
        <p:nvSpPr>
          <p:cNvPr id="23" name="Line 2"/>
          <p:cNvSpPr>
            <a:spLocks noChangeShapeType="1"/>
          </p:cNvSpPr>
          <p:nvPr/>
        </p:nvSpPr>
        <p:spPr bwMode="auto">
          <a:xfrm>
            <a:off x="1071564" y="148272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40" name="Text Box 1"/>
          <p:cNvSpPr txBox="1">
            <a:spLocks noChangeArrowheads="1"/>
          </p:cNvSpPr>
          <p:nvPr/>
        </p:nvSpPr>
        <p:spPr bwMode="auto">
          <a:xfrm>
            <a:off x="1042988" y="981076"/>
            <a:ext cx="75612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Aft>
                <a:spcPts val="1425"/>
              </a:spcAft>
            </a:pPr>
            <a:endParaRPr lang="ru-RU" altLang="ru-RU" sz="2800" b="1">
              <a:solidFill>
                <a:srgbClr val="002060"/>
              </a:solidFill>
              <a:latin typeface="PT Astra Serif" pitchFamily="18" charset="-52"/>
            </a:endParaRPr>
          </a:p>
        </p:txBody>
      </p:sp>
      <p:sp>
        <p:nvSpPr>
          <p:cNvPr id="22541" name="Прямоугольник 13"/>
          <p:cNvSpPr>
            <a:spLocks noChangeArrowheads="1"/>
          </p:cNvSpPr>
          <p:nvPr/>
        </p:nvSpPr>
        <p:spPr bwMode="auto">
          <a:xfrm rot="-5400000">
            <a:off x="1699420" y="4085432"/>
            <a:ext cx="650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9536</a:t>
            </a:r>
          </a:p>
        </p:txBody>
      </p:sp>
      <p:sp>
        <p:nvSpPr>
          <p:cNvPr id="22542" name="Прямоугольник 13"/>
          <p:cNvSpPr>
            <a:spLocks noChangeArrowheads="1"/>
          </p:cNvSpPr>
          <p:nvPr/>
        </p:nvSpPr>
        <p:spPr bwMode="auto">
          <a:xfrm rot="-5400000">
            <a:off x="3686176" y="3883026"/>
            <a:ext cx="52863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22543" name="Прямоугольник 13"/>
          <p:cNvSpPr>
            <a:spLocks noChangeArrowheads="1"/>
          </p:cNvSpPr>
          <p:nvPr/>
        </p:nvSpPr>
        <p:spPr bwMode="auto">
          <a:xfrm rot="-5400000">
            <a:off x="5673726" y="3857626"/>
            <a:ext cx="7667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20984</a:t>
            </a:r>
          </a:p>
        </p:txBody>
      </p:sp>
      <p:sp>
        <p:nvSpPr>
          <p:cNvPr id="22544" name="Прямоугольник 13"/>
          <p:cNvSpPr>
            <a:spLocks noChangeArrowheads="1"/>
          </p:cNvSpPr>
          <p:nvPr/>
        </p:nvSpPr>
        <p:spPr bwMode="auto">
          <a:xfrm rot="-5400000">
            <a:off x="6088063" y="3857626"/>
            <a:ext cx="7667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21322</a:t>
            </a:r>
          </a:p>
        </p:txBody>
      </p:sp>
      <p:sp>
        <p:nvSpPr>
          <p:cNvPr id="22545" name="Прямоугольник 33"/>
          <p:cNvSpPr>
            <a:spLocks noChangeArrowheads="1"/>
          </p:cNvSpPr>
          <p:nvPr/>
        </p:nvSpPr>
        <p:spPr bwMode="auto">
          <a:xfrm>
            <a:off x="4286251" y="1714500"/>
            <a:ext cx="35718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400" b="1" dirty="0">
                <a:solidFill>
                  <a:srgbClr val="FFFFFF"/>
                </a:solidFill>
                <a:latin typeface="Century Gothic" panose="020B0502020202020204" pitchFamily="34" charset="0"/>
                <a:sym typeface="Calibri" panose="020F0502020204030204" pitchFamily="34" charset="0"/>
              </a:rPr>
              <a:t>Приказ министерства просвещения Российской Федерации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b="1" dirty="0">
                <a:solidFill>
                  <a:srgbClr val="FFFFFF"/>
                </a:solidFill>
                <a:latin typeface="Century Gothic" panose="020B0502020202020204" pitchFamily="34" charset="0"/>
                <a:sym typeface="Calibri" panose="020F0502020204030204" pitchFamily="34" charset="0"/>
              </a:rPr>
              <a:t>и Федеральной службы по надзору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b="1" dirty="0">
                <a:solidFill>
                  <a:srgbClr val="FFFFFF"/>
                </a:solidFill>
                <a:latin typeface="Century Gothic" panose="020B0502020202020204" pitchFamily="34" charset="0"/>
                <a:sym typeface="Calibri" panose="020F0502020204030204" pitchFamily="34" charset="0"/>
              </a:rPr>
              <a:t>в сфере образования и науки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b="1" dirty="0">
                <a:solidFill>
                  <a:srgbClr val="FFFFFF"/>
                </a:solidFill>
                <a:latin typeface="Century Gothic" panose="020B0502020202020204" pitchFamily="34" charset="0"/>
                <a:sym typeface="Calibri" panose="020F0502020204030204" pitchFamily="34" charset="0"/>
              </a:rPr>
              <a:t>от 4 апреля 2023 года № 232/551</a:t>
            </a:r>
            <a:endParaRPr lang="ru-RU" altLang="ru-RU" sz="1400" dirty="0"/>
          </a:p>
        </p:txBody>
      </p:sp>
      <p:sp>
        <p:nvSpPr>
          <p:cNvPr id="22547" name="Прямоугольник 23"/>
          <p:cNvSpPr>
            <a:spLocks noChangeArrowheads="1"/>
          </p:cNvSpPr>
          <p:nvPr/>
        </p:nvSpPr>
        <p:spPr bwMode="auto">
          <a:xfrm>
            <a:off x="1285876" y="1071564"/>
            <a:ext cx="72866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b="1">
                <a:solidFill>
                  <a:srgbClr val="0033A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 </a:t>
            </a:r>
            <a:endParaRPr lang="ru-RU" altLang="ru-RU">
              <a:solidFill>
                <a:srgbClr val="0033A0"/>
              </a:solidFill>
              <a:latin typeface="PT Astra Serif" pitchFamily="18" charset="-52"/>
              <a:ea typeface="PT Astra Serif" pitchFamily="18" charset="-52"/>
              <a:cs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2548" name="Прямоугольник 24"/>
          <p:cNvSpPr>
            <a:spLocks noChangeArrowheads="1"/>
          </p:cNvSpPr>
          <p:nvPr/>
        </p:nvSpPr>
        <p:spPr bwMode="auto">
          <a:xfrm>
            <a:off x="785814" y="1071563"/>
            <a:ext cx="835818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2000" b="1">
                <a:solidFill>
                  <a:srgbClr val="003876"/>
                </a:solidFill>
                <a:latin typeface="PT Astra Serif" pitchFamily="18" charset="-52"/>
                <a:ea typeface="PT Astra Serif" pitchFamily="18" charset="-52"/>
                <a:cs typeface="Century Gothic" panose="020B0502020202020204" pitchFamily="34" charset="0"/>
                <a:sym typeface="Century Gothic" panose="020B0502020202020204" pitchFamily="34" charset="0"/>
              </a:rPr>
              <a:t>П. 50 Порядка ГИА-9. Создание специальных условий </a:t>
            </a:r>
          </a:p>
        </p:txBody>
      </p:sp>
      <p:pic>
        <p:nvPicPr>
          <p:cNvPr id="22549" name="Google Shape;424;p11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4" y="2689226"/>
            <a:ext cx="1838325" cy="2365375"/>
          </a:xfrm>
          <a:prstGeom prst="rect">
            <a:avLst/>
          </a:prstGeom>
          <a:noFill/>
          <a:ln w="9525">
            <a:solidFill>
              <a:srgbClr val="00387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50" name="Прямоугольник 21"/>
          <p:cNvSpPr>
            <a:spLocks noChangeArrowheads="1"/>
          </p:cNvSpPr>
          <p:nvPr/>
        </p:nvSpPr>
        <p:spPr bwMode="auto">
          <a:xfrm>
            <a:off x="500063" y="1643063"/>
            <a:ext cx="200025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ru-RU" sz="1200" b="1" dirty="0">
                <a:solidFill>
                  <a:srgbClr val="003876"/>
                </a:solidFill>
                <a:latin typeface="PT Astra Serif" pitchFamily="18" charset="-52"/>
                <a:sym typeface="Century Gothic" panose="020B0502020202020204" pitchFamily="34" charset="0"/>
              </a:rPr>
              <a:t>УЧАСТНИКИ ГИА </a:t>
            </a:r>
            <a:br>
              <a:rPr lang="ru-RU" altLang="ru-RU" sz="1200" b="1" dirty="0">
                <a:solidFill>
                  <a:srgbClr val="003876"/>
                </a:solidFill>
                <a:latin typeface="PT Astra Serif" pitchFamily="18" charset="-52"/>
                <a:sym typeface="Century Gothic" panose="020B0502020202020204" pitchFamily="34" charset="0"/>
              </a:rPr>
            </a:br>
            <a:r>
              <a:rPr lang="ru-RU" altLang="ru-RU" sz="1200" b="1" dirty="0">
                <a:solidFill>
                  <a:srgbClr val="003876"/>
                </a:solidFill>
                <a:latin typeface="PT Astra Serif" pitchFamily="18" charset="-52"/>
                <a:sym typeface="Century Gothic" panose="020B0502020202020204" pitchFamily="34" charset="0"/>
              </a:rPr>
              <a:t>С ОВЗ, ЛИЦА, ОБУЧАЮЩИЕСЯ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200" b="1" dirty="0">
                <a:solidFill>
                  <a:srgbClr val="003876"/>
                </a:solidFill>
                <a:latin typeface="PT Astra Serif" pitchFamily="18" charset="-52"/>
                <a:sym typeface="Century Gothic" panose="020B0502020202020204" pitchFamily="34" charset="0"/>
              </a:rPr>
              <a:t>НА ДОМУ, </a:t>
            </a:r>
            <a:br>
              <a:rPr lang="ru-RU" altLang="ru-RU" sz="1200" b="1" dirty="0">
                <a:solidFill>
                  <a:srgbClr val="003876"/>
                </a:solidFill>
                <a:latin typeface="PT Astra Serif" pitchFamily="18" charset="-52"/>
                <a:sym typeface="Century Gothic" panose="020B0502020202020204" pitchFamily="34" charset="0"/>
              </a:rPr>
            </a:br>
            <a:r>
              <a:rPr lang="ru-RU" altLang="ru-RU" sz="1200" b="1" dirty="0">
                <a:solidFill>
                  <a:srgbClr val="003876"/>
                </a:solidFill>
                <a:latin typeface="PT Astra Serif" pitchFamily="18" charset="-52"/>
                <a:sym typeface="Century Gothic" panose="020B0502020202020204" pitchFamily="34" charset="0"/>
              </a:rPr>
              <a:t>В МЕДИЦИНСКОЙ ОРГАНИЗАЦИИ</a:t>
            </a:r>
          </a:p>
        </p:txBody>
      </p:sp>
      <p:sp>
        <p:nvSpPr>
          <p:cNvPr id="22551" name="Прямоугольник 23"/>
          <p:cNvSpPr>
            <a:spLocks noChangeArrowheads="1"/>
          </p:cNvSpPr>
          <p:nvPr/>
        </p:nvSpPr>
        <p:spPr bwMode="auto">
          <a:xfrm>
            <a:off x="395536" y="5143500"/>
            <a:ext cx="21047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0000"/>
                </a:solidFill>
                <a:latin typeface="PT Astra Serif" pitchFamily="18" charset="-52"/>
                <a:sym typeface="Century Gothic" panose="020B0502020202020204" pitchFamily="34" charset="0"/>
              </a:rPr>
              <a:t>Рекомендации ПМПК </a:t>
            </a:r>
            <a:br>
              <a:rPr lang="ru-RU" altLang="ru-RU" sz="1600" b="1" dirty="0">
                <a:solidFill>
                  <a:srgbClr val="000000"/>
                </a:solidFill>
                <a:latin typeface="PT Astra Serif" pitchFamily="18" charset="-52"/>
                <a:sym typeface="Century Gothic" panose="020B0502020202020204" pitchFamily="34" charset="0"/>
              </a:rPr>
            </a:br>
            <a:r>
              <a:rPr lang="ru-RU" altLang="ru-RU" sz="1600" b="1" dirty="0">
                <a:solidFill>
                  <a:srgbClr val="000000"/>
                </a:solidFill>
                <a:latin typeface="PT Astra Serif" pitchFamily="18" charset="-52"/>
                <a:sym typeface="Century Gothic" panose="020B0502020202020204" pitchFamily="34" charset="0"/>
              </a:rPr>
              <a:t>(оригинал </a:t>
            </a:r>
            <a:r>
              <a:rPr lang="ru-RU" altLang="ru-RU" sz="1600" b="1" dirty="0">
                <a:solidFill>
                  <a:srgbClr val="FF0000"/>
                </a:solidFill>
                <a:latin typeface="PT Astra Serif" pitchFamily="18" charset="-52"/>
                <a:sym typeface="Century Gothic" panose="020B0502020202020204" pitchFamily="34" charset="0"/>
              </a:rPr>
              <a:t>или  надлежащим образом заверенная копия)</a:t>
            </a:r>
            <a:endParaRPr lang="ru-RU" altLang="ru-RU" sz="1600" dirty="0">
              <a:solidFill>
                <a:srgbClr val="FF0000"/>
              </a:solidFill>
              <a:latin typeface="PT Astra Serif" pitchFamily="18" charset="-52"/>
            </a:endParaRPr>
          </a:p>
        </p:txBody>
      </p:sp>
      <p:pic>
        <p:nvPicPr>
          <p:cNvPr id="22552" name="Google Shape;419;p11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714625"/>
            <a:ext cx="1714500" cy="1201738"/>
          </a:xfrm>
          <a:prstGeom prst="rect">
            <a:avLst/>
          </a:prstGeom>
          <a:noFill/>
          <a:ln w="9525">
            <a:solidFill>
              <a:srgbClr val="00387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3" name="Google Shape;420;p11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9" y="3929064"/>
            <a:ext cx="1722437" cy="1108075"/>
          </a:xfrm>
          <a:prstGeom prst="rect">
            <a:avLst/>
          </a:prstGeom>
          <a:noFill/>
          <a:ln w="9525">
            <a:solidFill>
              <a:srgbClr val="00387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54" name="Прямоугольник 26"/>
          <p:cNvSpPr>
            <a:spLocks noChangeArrowheads="1"/>
          </p:cNvSpPr>
          <p:nvPr/>
        </p:nvSpPr>
        <p:spPr bwMode="auto">
          <a:xfrm>
            <a:off x="2643189" y="1714501"/>
            <a:ext cx="178593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ru-RU" sz="1200" b="1">
                <a:solidFill>
                  <a:srgbClr val="003876"/>
                </a:solidFill>
                <a:latin typeface="PT Astra Serif" pitchFamily="18" charset="-52"/>
                <a:sym typeface="Century Gothic" panose="020B0502020202020204" pitchFamily="34" charset="0"/>
              </a:rPr>
              <a:t>УЧАСТНИКИ ГИА – </a:t>
            </a:r>
            <a:br>
              <a:rPr lang="ru-RU" altLang="ru-RU" sz="1200" b="1">
                <a:solidFill>
                  <a:srgbClr val="003876"/>
                </a:solidFill>
                <a:latin typeface="PT Astra Serif" pitchFamily="18" charset="-52"/>
                <a:sym typeface="Century Gothic" panose="020B0502020202020204" pitchFamily="34" charset="0"/>
              </a:rPr>
            </a:br>
            <a:r>
              <a:rPr lang="ru-RU" altLang="ru-RU" sz="1200" b="1">
                <a:solidFill>
                  <a:srgbClr val="003876"/>
                </a:solidFill>
                <a:latin typeface="PT Astra Serif" pitchFamily="18" charset="-52"/>
                <a:sym typeface="Century Gothic" panose="020B0502020202020204" pitchFamily="34" charset="0"/>
              </a:rPr>
              <a:t>ДЕТИ-ИНВАЛИДЫ, ИНВАЛИДЫ</a:t>
            </a:r>
          </a:p>
        </p:txBody>
      </p:sp>
      <p:sp>
        <p:nvSpPr>
          <p:cNvPr id="22555" name="Прямоугольник 27"/>
          <p:cNvSpPr>
            <a:spLocks noChangeArrowheads="1"/>
          </p:cNvSpPr>
          <p:nvPr/>
        </p:nvSpPr>
        <p:spPr bwMode="auto">
          <a:xfrm>
            <a:off x="2571751" y="5072064"/>
            <a:ext cx="221627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0000"/>
                </a:solidFill>
                <a:latin typeface="PT Astra Serif" pitchFamily="18" charset="-52"/>
                <a:sym typeface="Century Gothic" panose="020B0502020202020204" pitchFamily="34" charset="0"/>
              </a:rPr>
              <a:t>Справка, подтверждающая инвалидность (оригинал </a:t>
            </a:r>
            <a:br>
              <a:rPr lang="ru-RU" altLang="ru-RU" sz="1600" b="1" dirty="0">
                <a:solidFill>
                  <a:srgbClr val="000000"/>
                </a:solidFill>
                <a:latin typeface="PT Astra Serif" pitchFamily="18" charset="-52"/>
                <a:sym typeface="Century Gothic" panose="020B0502020202020204" pitchFamily="34" charset="0"/>
              </a:rPr>
            </a:br>
            <a:r>
              <a:rPr lang="ru-RU" altLang="ru-RU" sz="1600" b="1" dirty="0">
                <a:solidFill>
                  <a:srgbClr val="000000"/>
                </a:solidFill>
                <a:latin typeface="PT Astra Serif" pitchFamily="18" charset="-52"/>
                <a:sym typeface="Century Gothic" panose="020B0502020202020204" pitchFamily="34" charset="0"/>
              </a:rPr>
              <a:t>или </a:t>
            </a:r>
            <a:r>
              <a:rPr lang="ru-RU" altLang="ru-RU" sz="1600" b="1" dirty="0">
                <a:solidFill>
                  <a:srgbClr val="FF0000"/>
                </a:solidFill>
                <a:latin typeface="PT Astra Serif" pitchFamily="18" charset="-52"/>
                <a:sym typeface="Century Gothic" panose="020B0502020202020204" pitchFamily="34" charset="0"/>
              </a:rPr>
              <a:t>надлежащим образом заверенная копия)</a:t>
            </a:r>
            <a:endParaRPr lang="ru-RU" altLang="ru-RU" sz="1600" dirty="0">
              <a:solidFill>
                <a:srgbClr val="FF0000"/>
              </a:solidFill>
              <a:latin typeface="PT Astra Serif" pitchFamily="18" charset="-52"/>
            </a:endParaRPr>
          </a:p>
        </p:txBody>
      </p:sp>
      <p:sp>
        <p:nvSpPr>
          <p:cNvPr id="22556" name="Прямоугольник 28"/>
          <p:cNvSpPr>
            <a:spLocks noChangeArrowheads="1"/>
          </p:cNvSpPr>
          <p:nvPr/>
        </p:nvSpPr>
        <p:spPr bwMode="auto">
          <a:xfrm>
            <a:off x="6215064" y="1596626"/>
            <a:ext cx="28575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  <a:latin typeface="PT Astra Serif" pitchFamily="18" charset="-52"/>
                <a:sym typeface="Century Gothic" panose="020B0502020202020204" pitchFamily="34" charset="0"/>
              </a:rPr>
              <a:t>Увеличение продолжительности экзаменов по учебным предметам на 1,5 часа (по иностранным языкам в форме ОГЭ (устно) на 30 минут</a:t>
            </a: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)</a:t>
            </a:r>
            <a:endParaRPr lang="ru-RU" altLang="ru-RU" sz="1400" dirty="0">
              <a:solidFill>
                <a:srgbClr val="002060"/>
              </a:solidFill>
            </a:endParaRPr>
          </a:p>
        </p:txBody>
      </p:sp>
      <p:pic>
        <p:nvPicPr>
          <p:cNvPr id="30" name="Google Shape;429;p11" descr="https://univip.ru/image/cache/data-import-yml-000-000-084-66-81b014e731852e70-774x735.jpg"/>
          <p:cNvPicPr preferRelativeResize="0"/>
          <p:nvPr/>
        </p:nvPicPr>
        <p:blipFill rotWithShape="1">
          <a:blip r:embed="rId6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3504" y="1928802"/>
            <a:ext cx="1022600" cy="971074"/>
          </a:xfrm>
          <a:prstGeom prst="rect">
            <a:avLst/>
          </a:prstGeom>
          <a:noFill/>
          <a:ln>
            <a:noFill/>
          </a:ln>
        </p:spPr>
      </p:pic>
      <p:sp>
        <p:nvSpPr>
          <p:cNvPr id="22558" name="Прямоугольник 30"/>
          <p:cNvSpPr>
            <a:spLocks noChangeArrowheads="1"/>
          </p:cNvSpPr>
          <p:nvPr/>
        </p:nvSpPr>
        <p:spPr bwMode="auto">
          <a:xfrm>
            <a:off x="6227764" y="2816309"/>
            <a:ext cx="28575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  <a:latin typeface="PT Astra Serif" pitchFamily="18" charset="-52"/>
                <a:sym typeface="Century Gothic" panose="020B0502020202020204" pitchFamily="34" charset="0"/>
              </a:rPr>
              <a:t>Организация питания и перерывов для проведения необходимых лечебных и профилактических мероприятий во время проведения экзамена</a:t>
            </a:r>
            <a:endParaRPr lang="ru-RU" altLang="ru-RU" sz="1400" dirty="0">
              <a:solidFill>
                <a:srgbClr val="002060"/>
              </a:solidFill>
              <a:latin typeface="PT Astra Serif" pitchFamily="18" charset="-52"/>
            </a:endParaRPr>
          </a:p>
        </p:txBody>
      </p:sp>
      <p:pic>
        <p:nvPicPr>
          <p:cNvPr id="22559" name="Google Shape;408;p11" descr="https://rusarsenal-spb.ru/wp-content/uploads/2016/10/d-01-punkt-mesto-priema-pishhi.jpg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6" y="2786063"/>
            <a:ext cx="13112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0" name="Прямоугольник 32"/>
          <p:cNvSpPr>
            <a:spLocks noChangeArrowheads="1"/>
          </p:cNvSpPr>
          <p:nvPr/>
        </p:nvSpPr>
        <p:spPr bwMode="auto">
          <a:xfrm>
            <a:off x="6236000" y="4263232"/>
            <a:ext cx="2571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  <a:latin typeface="PT Astra Serif" pitchFamily="18" charset="-52"/>
                <a:sym typeface="Century Gothic" panose="020B0502020202020204" pitchFamily="34" charset="0"/>
              </a:rPr>
              <a:t>Проведение ГВЭ в устной форме </a:t>
            </a:r>
            <a:endParaRPr lang="ru-RU" altLang="ru-RU" sz="1400" dirty="0">
              <a:solidFill>
                <a:srgbClr val="002060"/>
              </a:solidFill>
              <a:latin typeface="PT Astra Serif" pitchFamily="18" charset="-52"/>
            </a:endParaRPr>
          </a:p>
        </p:txBody>
      </p:sp>
      <p:pic>
        <p:nvPicPr>
          <p:cNvPr id="22561" name="Google Shape;432;p11" descr="https://egevpare.ru/wp-content/uploads/2021/08/gvje.png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3857625"/>
            <a:ext cx="8080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2" name="Прямоугольник 34"/>
          <p:cNvSpPr>
            <a:spLocks noChangeArrowheads="1"/>
          </p:cNvSpPr>
          <p:nvPr/>
        </p:nvSpPr>
        <p:spPr bwMode="auto">
          <a:xfrm>
            <a:off x="6350842" y="4843602"/>
            <a:ext cx="242887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000" b="1" dirty="0">
              <a:latin typeface="Century Gothic" panose="020B0502020202020204" pitchFamily="34" charset="0"/>
              <a:sym typeface="Century Gothic" panose="020B0502020202020204" pitchFamily="34" charset="0"/>
            </a:endParaRPr>
          </a:p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  <a:latin typeface="PT Astra Serif" pitchFamily="18" charset="-52"/>
                <a:sym typeface="Century Gothic" panose="020B0502020202020204" pitchFamily="34" charset="0"/>
              </a:rPr>
              <a:t>Беспрепятственный доступ </a:t>
            </a:r>
            <a:br>
              <a:rPr lang="ru-RU" altLang="ru-RU" sz="1400" b="1" dirty="0">
                <a:solidFill>
                  <a:srgbClr val="002060"/>
                </a:solidFill>
                <a:latin typeface="PT Astra Serif" pitchFamily="18" charset="-52"/>
                <a:sym typeface="Century Gothic" panose="020B0502020202020204" pitchFamily="34" charset="0"/>
              </a:rPr>
            </a:br>
            <a:r>
              <a:rPr lang="ru-RU" altLang="ru-RU" sz="1400" b="1" dirty="0">
                <a:solidFill>
                  <a:srgbClr val="002060"/>
                </a:solidFill>
                <a:latin typeface="PT Astra Serif" pitchFamily="18" charset="-52"/>
                <a:sym typeface="Century Gothic" panose="020B0502020202020204" pitchFamily="34" charset="0"/>
              </a:rPr>
              <a:t>в аудитории ППЭ и т.д.</a:t>
            </a:r>
          </a:p>
        </p:txBody>
      </p:sp>
      <p:pic>
        <p:nvPicPr>
          <p:cNvPr id="22563" name="Google Shape;364;p9" descr="https://st3.stblizko.ru/images/product/281/851/276_original.png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500564"/>
            <a:ext cx="15001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E:\Дизайн\Презентация по коллеги 2013\Лого города_2 копи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3" y="188640"/>
            <a:ext cx="576064" cy="738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31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13"/>
          <p:cNvSpPr>
            <a:spLocks noChangeArrowheads="1"/>
          </p:cNvSpPr>
          <p:nvPr/>
        </p:nvSpPr>
        <p:spPr bwMode="auto">
          <a:xfrm rot="-5400000">
            <a:off x="830263" y="4027488"/>
            <a:ext cx="7667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10169</a:t>
            </a:r>
          </a:p>
        </p:txBody>
      </p:sp>
      <p:sp>
        <p:nvSpPr>
          <p:cNvPr id="11268" name="Прямоугольник 13"/>
          <p:cNvSpPr>
            <a:spLocks noChangeArrowheads="1"/>
          </p:cNvSpPr>
          <p:nvPr/>
        </p:nvSpPr>
        <p:spPr bwMode="auto">
          <a:xfrm rot="-5400000">
            <a:off x="2840832" y="3844132"/>
            <a:ext cx="528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11269" name="Прямоугольник 13"/>
          <p:cNvSpPr>
            <a:spLocks noChangeArrowheads="1"/>
          </p:cNvSpPr>
          <p:nvPr/>
        </p:nvSpPr>
        <p:spPr bwMode="auto">
          <a:xfrm rot="-5400000">
            <a:off x="2346326" y="4092576"/>
            <a:ext cx="7604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11270" name="Прямоугольник 13"/>
          <p:cNvSpPr>
            <a:spLocks noChangeArrowheads="1"/>
          </p:cNvSpPr>
          <p:nvPr/>
        </p:nvSpPr>
        <p:spPr bwMode="auto">
          <a:xfrm rot="-5400000">
            <a:off x="456407" y="4015582"/>
            <a:ext cx="6508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9913</a:t>
            </a:r>
          </a:p>
        </p:txBody>
      </p:sp>
      <p:sp>
        <p:nvSpPr>
          <p:cNvPr id="11271" name="Прямоугольник 13"/>
          <p:cNvSpPr>
            <a:spLocks noChangeArrowheads="1"/>
          </p:cNvSpPr>
          <p:nvPr/>
        </p:nvSpPr>
        <p:spPr bwMode="auto">
          <a:xfrm rot="-5400000">
            <a:off x="5296694" y="3810794"/>
            <a:ext cx="7667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22367</a:t>
            </a:r>
          </a:p>
        </p:txBody>
      </p:sp>
      <p:sp>
        <p:nvSpPr>
          <p:cNvPr id="11272" name="Прямоугольник 13"/>
          <p:cNvSpPr>
            <a:spLocks noChangeArrowheads="1"/>
          </p:cNvSpPr>
          <p:nvPr/>
        </p:nvSpPr>
        <p:spPr bwMode="auto">
          <a:xfrm rot="-5400000">
            <a:off x="4864101" y="3786188"/>
            <a:ext cx="76676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21800</a:t>
            </a:r>
          </a:p>
        </p:txBody>
      </p:sp>
      <p:sp>
        <p:nvSpPr>
          <p:cNvPr id="11273" name="Прямоугольник 13"/>
          <p:cNvSpPr>
            <a:spLocks noChangeArrowheads="1"/>
          </p:cNvSpPr>
          <p:nvPr/>
        </p:nvSpPr>
        <p:spPr bwMode="auto">
          <a:xfrm rot="-5400000">
            <a:off x="3273425" y="3811588"/>
            <a:ext cx="527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11274" name="Прямоугольник 13"/>
          <p:cNvSpPr>
            <a:spLocks noChangeArrowheads="1"/>
          </p:cNvSpPr>
          <p:nvPr/>
        </p:nvSpPr>
        <p:spPr bwMode="auto">
          <a:xfrm rot="-5400000">
            <a:off x="1190626" y="4073526"/>
            <a:ext cx="7667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10222</a:t>
            </a:r>
          </a:p>
        </p:txBody>
      </p:sp>
      <p:sp>
        <p:nvSpPr>
          <p:cNvPr id="23" name="Line 2"/>
          <p:cNvSpPr>
            <a:spLocks noChangeShapeType="1"/>
          </p:cNvSpPr>
          <p:nvPr/>
        </p:nvSpPr>
        <p:spPr bwMode="auto">
          <a:xfrm>
            <a:off x="1071564" y="148272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76" name="Text Box 1"/>
          <p:cNvSpPr txBox="1">
            <a:spLocks noChangeArrowheads="1"/>
          </p:cNvSpPr>
          <p:nvPr/>
        </p:nvSpPr>
        <p:spPr bwMode="auto">
          <a:xfrm>
            <a:off x="1042988" y="981076"/>
            <a:ext cx="75612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Aft>
                <a:spcPts val="1425"/>
              </a:spcAft>
            </a:pPr>
            <a:endParaRPr lang="ru-RU" altLang="ru-RU" sz="2800" b="1">
              <a:solidFill>
                <a:srgbClr val="002060"/>
              </a:solidFill>
              <a:latin typeface="PT Astra Serif" pitchFamily="18" charset="-52"/>
            </a:endParaRPr>
          </a:p>
        </p:txBody>
      </p:sp>
      <p:sp>
        <p:nvSpPr>
          <p:cNvPr id="11277" name="Прямоугольник 13"/>
          <p:cNvSpPr>
            <a:spLocks noChangeArrowheads="1"/>
          </p:cNvSpPr>
          <p:nvPr/>
        </p:nvSpPr>
        <p:spPr bwMode="auto">
          <a:xfrm rot="-5400000">
            <a:off x="1699420" y="4085432"/>
            <a:ext cx="650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9536</a:t>
            </a:r>
          </a:p>
        </p:txBody>
      </p:sp>
      <p:sp>
        <p:nvSpPr>
          <p:cNvPr id="11278" name="Прямоугольник 13"/>
          <p:cNvSpPr>
            <a:spLocks noChangeArrowheads="1"/>
          </p:cNvSpPr>
          <p:nvPr/>
        </p:nvSpPr>
        <p:spPr bwMode="auto">
          <a:xfrm rot="-5400000">
            <a:off x="3686176" y="3883026"/>
            <a:ext cx="52863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43000"/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11279" name="Прямоугольник 13"/>
          <p:cNvSpPr>
            <a:spLocks noChangeArrowheads="1"/>
          </p:cNvSpPr>
          <p:nvPr/>
        </p:nvSpPr>
        <p:spPr bwMode="auto">
          <a:xfrm rot="-5400000">
            <a:off x="6499226" y="3857626"/>
            <a:ext cx="7667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20984</a:t>
            </a:r>
          </a:p>
        </p:txBody>
      </p:sp>
      <p:sp>
        <p:nvSpPr>
          <p:cNvPr id="11280" name="Прямоугольник 13"/>
          <p:cNvSpPr>
            <a:spLocks noChangeArrowheads="1"/>
          </p:cNvSpPr>
          <p:nvPr/>
        </p:nvSpPr>
        <p:spPr bwMode="auto">
          <a:xfrm rot="-5400000">
            <a:off x="6088063" y="3857626"/>
            <a:ext cx="7667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39725" indent="-3349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43000"/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21322</a:t>
            </a:r>
          </a:p>
        </p:txBody>
      </p:sp>
      <p:sp>
        <p:nvSpPr>
          <p:cNvPr id="11281" name="Прямоугольник 33"/>
          <p:cNvSpPr>
            <a:spLocks noChangeArrowheads="1"/>
          </p:cNvSpPr>
          <p:nvPr/>
        </p:nvSpPr>
        <p:spPr bwMode="auto">
          <a:xfrm>
            <a:off x="4286251" y="1714500"/>
            <a:ext cx="35718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400" b="1">
                <a:solidFill>
                  <a:srgbClr val="FFFFFF"/>
                </a:solidFill>
                <a:latin typeface="Century Gothic" panose="020B0502020202020204" pitchFamily="34" charset="0"/>
                <a:sym typeface="Calibri" panose="020F0502020204030204" pitchFamily="34" charset="0"/>
              </a:rPr>
              <a:t>Приказ министерства просвещения Российской Федерации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b="1">
                <a:solidFill>
                  <a:srgbClr val="FFFFFF"/>
                </a:solidFill>
                <a:latin typeface="Century Gothic" panose="020B0502020202020204" pitchFamily="34" charset="0"/>
                <a:sym typeface="Calibri" panose="020F0502020204030204" pitchFamily="34" charset="0"/>
              </a:rPr>
              <a:t>и Федеральной службы по надзору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b="1">
                <a:solidFill>
                  <a:srgbClr val="FFFFFF"/>
                </a:solidFill>
                <a:latin typeface="Century Gothic" panose="020B0502020202020204" pitchFamily="34" charset="0"/>
                <a:sym typeface="Calibri" panose="020F0502020204030204" pitchFamily="34" charset="0"/>
              </a:rPr>
              <a:t>в сфере образования и науки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b="1">
                <a:solidFill>
                  <a:srgbClr val="FFFFFF"/>
                </a:solidFill>
                <a:latin typeface="Century Gothic" panose="020B0502020202020204" pitchFamily="34" charset="0"/>
                <a:sym typeface="Calibri" panose="020F0502020204030204" pitchFamily="34" charset="0"/>
              </a:rPr>
              <a:t>от 4 апреля 2023 года № 232/551</a:t>
            </a:r>
            <a:endParaRPr lang="ru-RU" altLang="ru-RU" sz="1400"/>
          </a:p>
        </p:txBody>
      </p:sp>
      <p:sp>
        <p:nvSpPr>
          <p:cNvPr id="11283" name="Прямоугольник 23"/>
          <p:cNvSpPr>
            <a:spLocks noChangeArrowheads="1"/>
          </p:cNvSpPr>
          <p:nvPr/>
        </p:nvSpPr>
        <p:spPr bwMode="auto">
          <a:xfrm>
            <a:off x="1285876" y="1071564"/>
            <a:ext cx="72866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b="1">
                <a:solidFill>
                  <a:srgbClr val="0033A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 </a:t>
            </a:r>
            <a:endParaRPr lang="ru-RU" altLang="ru-RU">
              <a:solidFill>
                <a:srgbClr val="0033A0"/>
              </a:solidFill>
              <a:latin typeface="PT Astra Serif" pitchFamily="18" charset="-52"/>
              <a:ea typeface="PT Astra Serif" pitchFamily="18" charset="-52"/>
              <a:cs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11284" name="Прямоугольник 24"/>
          <p:cNvSpPr>
            <a:spLocks noChangeArrowheads="1"/>
          </p:cNvSpPr>
          <p:nvPr/>
        </p:nvSpPr>
        <p:spPr bwMode="auto">
          <a:xfrm>
            <a:off x="785813" y="379413"/>
            <a:ext cx="835818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2000" b="1" dirty="0">
                <a:solidFill>
                  <a:srgbClr val="003876"/>
                </a:solidFill>
                <a:latin typeface="PT Astra Serif" pitchFamily="18" charset="-52"/>
                <a:ea typeface="PT Astra Serif" pitchFamily="18" charset="-52"/>
                <a:cs typeface="Century Gothic" panose="020B0502020202020204" pitchFamily="34" charset="0"/>
                <a:sym typeface="Century Gothic" panose="020B0502020202020204" pitchFamily="34" charset="0"/>
              </a:rPr>
              <a:t>П. 18, 24 Порядка ГИА-9. Итоговое собеседование по русскому языку</a:t>
            </a:r>
            <a:r>
              <a:rPr lang="ru-RU" altLang="ru-RU" sz="2000" b="1" dirty="0">
                <a:solidFill>
                  <a:srgbClr val="00B050"/>
                </a:solidFill>
                <a:latin typeface="PT Astra Serif" pitchFamily="18" charset="-52"/>
                <a:ea typeface="PT Astra Serif" pitchFamily="18" charset="-52"/>
                <a:cs typeface="Century Gothic" panose="020B0502020202020204" pitchFamily="34" charset="0"/>
                <a:sym typeface="Century Gothic" panose="020B0502020202020204" pitchFamily="34" charset="0"/>
              </a:rPr>
              <a:t> </a:t>
            </a:r>
          </a:p>
        </p:txBody>
      </p:sp>
      <p:pic>
        <p:nvPicPr>
          <p:cNvPr id="11285" name="Рисунок 15" descr="calendarblankregular_10629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1428751"/>
            <a:ext cx="326414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6" name="Прямоугольник 29"/>
          <p:cNvSpPr>
            <a:spLocks noChangeArrowheads="1"/>
          </p:cNvSpPr>
          <p:nvPr/>
        </p:nvSpPr>
        <p:spPr bwMode="auto">
          <a:xfrm>
            <a:off x="1214438" y="1714500"/>
            <a:ext cx="126933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11287" name="Прямоугольник 31"/>
          <p:cNvSpPr>
            <a:spLocks noChangeArrowheads="1"/>
          </p:cNvSpPr>
          <p:nvPr/>
        </p:nvSpPr>
        <p:spPr bwMode="auto">
          <a:xfrm>
            <a:off x="601666" y="2177946"/>
            <a:ext cx="2274886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000" b="1" dirty="0">
                <a:solidFill>
                  <a:srgbClr val="00B05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основная дата </a:t>
            </a:r>
            <a:r>
              <a:rPr lang="ru-RU" altLang="ru-RU" sz="20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– вторая среда февраля </a:t>
            </a: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0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- </a:t>
            </a:r>
            <a:r>
              <a:rPr lang="ru-RU" altLang="ru-RU" sz="2000" b="1" dirty="0" smtClean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14 </a:t>
            </a:r>
            <a:r>
              <a:rPr lang="ru-RU" altLang="ru-RU" sz="20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февраля</a:t>
            </a:r>
            <a:endParaRPr lang="ru-RU" altLang="ru-RU" sz="2000" dirty="0">
              <a:ea typeface="PT Astra Serif" pitchFamily="18" charset="-52"/>
              <a:cs typeface="Times New Roman" panose="02020603050405020304" pitchFamily="18" charset="0"/>
            </a:endParaRPr>
          </a:p>
        </p:txBody>
      </p:sp>
      <p:pic>
        <p:nvPicPr>
          <p:cNvPr id="11288" name="Рисунок 20" descr="calendarblankregular_10629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7" y="1428751"/>
            <a:ext cx="3083717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9" name="Прямоугольник 34"/>
          <p:cNvSpPr>
            <a:spLocks noChangeArrowheads="1"/>
          </p:cNvSpPr>
          <p:nvPr/>
        </p:nvSpPr>
        <p:spPr bwMode="auto">
          <a:xfrm>
            <a:off x="4143374" y="1714500"/>
            <a:ext cx="12207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11290" name="Прямоугольник 35"/>
          <p:cNvSpPr>
            <a:spLocks noChangeArrowheads="1"/>
          </p:cNvSpPr>
          <p:nvPr/>
        </p:nvSpPr>
        <p:spPr bwMode="auto">
          <a:xfrm>
            <a:off x="3571874" y="2220914"/>
            <a:ext cx="23526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000" b="1" dirty="0">
                <a:solidFill>
                  <a:srgbClr val="00B05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дополнительная дата </a:t>
            </a:r>
            <a:r>
              <a:rPr lang="ru-RU" altLang="ru-RU" sz="20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– вторая рабочая среда марта – 13 марта</a:t>
            </a:r>
          </a:p>
        </p:txBody>
      </p:sp>
      <p:pic>
        <p:nvPicPr>
          <p:cNvPr id="11291" name="Рисунок 23" descr="calendarblankregular_10629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3600400" cy="237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2" name="Прямоугольник 37"/>
          <p:cNvSpPr>
            <a:spLocks noChangeArrowheads="1"/>
          </p:cNvSpPr>
          <p:nvPr/>
        </p:nvSpPr>
        <p:spPr bwMode="auto">
          <a:xfrm>
            <a:off x="7072313" y="1714500"/>
            <a:ext cx="10715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11293" name="Прямоугольник 38"/>
          <p:cNvSpPr>
            <a:spLocks noChangeArrowheads="1"/>
          </p:cNvSpPr>
          <p:nvPr/>
        </p:nvSpPr>
        <p:spPr bwMode="auto">
          <a:xfrm>
            <a:off x="6372200" y="2139950"/>
            <a:ext cx="2771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22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2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000" b="1" dirty="0">
                <a:solidFill>
                  <a:srgbClr val="00B05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дополнительная дата </a:t>
            </a:r>
            <a:r>
              <a:rPr lang="ru-RU" altLang="ru-RU" sz="20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–  третий понедельник апреля –  15 апреля</a:t>
            </a:r>
          </a:p>
        </p:txBody>
      </p:sp>
      <p:graphicFrame>
        <p:nvGraphicFramePr>
          <p:cNvPr id="40" name="Схема 39"/>
          <p:cNvGraphicFramePr/>
          <p:nvPr>
            <p:extLst>
              <p:ext uri="{D42A27DB-BD31-4B8C-83A1-F6EECF244321}">
                <p14:modId xmlns="" xmlns:p14="http://schemas.microsoft.com/office/powerpoint/2010/main" val="478152597"/>
              </p:ext>
            </p:extLst>
          </p:nvPr>
        </p:nvGraphicFramePr>
        <p:xfrm>
          <a:off x="467544" y="3485996"/>
          <a:ext cx="8247860" cy="3111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3" name="Picture 3" descr="E:\Дизайн\Презентация по коллеги 2013\Лого города_2 коп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3" y="188640"/>
            <a:ext cx="576064" cy="738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82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Дизайн\Презентация по коллеги 2013\Лого города_2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07" y="55275"/>
            <a:ext cx="576064" cy="738593"/>
          </a:xfrm>
          <a:prstGeom prst="rect">
            <a:avLst/>
          </a:prstGeom>
          <a:noFill/>
        </p:spPr>
      </p:pic>
      <p:pic>
        <p:nvPicPr>
          <p:cNvPr id="11" name="Picture 4" descr="E:\Дизайн\Альбом Благоустроство\Страницы\Офор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941168"/>
            <a:ext cx="4427984" cy="1851702"/>
          </a:xfrm>
          <a:prstGeom prst="rect">
            <a:avLst/>
          </a:prstGeom>
          <a:noFill/>
        </p:spPr>
      </p:pic>
      <p:sp>
        <p:nvSpPr>
          <p:cNvPr id="7" name="Заголовок 7"/>
          <p:cNvSpPr>
            <a:spLocks noGrp="1"/>
          </p:cNvSpPr>
          <p:nvPr>
            <p:ph type="title"/>
          </p:nvPr>
        </p:nvSpPr>
        <p:spPr>
          <a:xfrm>
            <a:off x="536893" y="55275"/>
            <a:ext cx="8358246" cy="738593"/>
          </a:xfrm>
        </p:spPr>
        <p:txBody>
          <a:bodyPr>
            <a:normAutofit fontScale="90000"/>
          </a:bodyPr>
          <a:lstStyle/>
          <a:p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Презентация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88640"/>
            <a:ext cx="8331757" cy="6374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87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742</Words>
  <Application>Microsoft Office PowerPoint</Application>
  <PresentationFormat>Экран (4:3)</PresentationFormat>
  <Paragraphs>211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Подготовка и проведение  государственной итоговой аттестации по образовательным программам основного общего образования  в 2023 - 2024 учебном году  </vt:lpstr>
      <vt:lpstr>Слайд 2</vt:lpstr>
      <vt:lpstr>Экзаменационная кампания 2023 - 2024 учебного года </vt:lpstr>
      <vt:lpstr>Слайд 4</vt:lpstr>
      <vt:lpstr>Слайд 5</vt:lpstr>
      <vt:lpstr>Слайд 6</vt:lpstr>
      <vt:lpstr>Слайд 7</vt:lpstr>
      <vt:lpstr>Слайд 8</vt:lpstr>
      <vt:lpstr>Слайд 9</vt:lpstr>
      <vt:lpstr>Выбор предметов для ГИА-9  </vt:lpstr>
      <vt:lpstr>Сайты при подготовке к ГИА - 9</vt:lpstr>
      <vt:lpstr>  Проведение  государственной итоговой аттестации по образовательным программам основного общего образования  в 2023 - 2024 учебном году  </vt:lpstr>
    </vt:vector>
  </TitlesOfParts>
  <Company>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заседании постоянной комиссии по местному самоуправлению, законности, защите прав населения Саратовской городской Думы  по теме: Об организации физической подготовки народных дружинников на базе муниципальных учреждений</dc:title>
  <dc:creator>Presss</dc:creator>
  <cp:lastModifiedBy>User</cp:lastModifiedBy>
  <cp:revision>351</cp:revision>
  <dcterms:created xsi:type="dcterms:W3CDTF">2017-03-23T04:42:04Z</dcterms:created>
  <dcterms:modified xsi:type="dcterms:W3CDTF">2023-11-13T10:14:55Z</dcterms:modified>
</cp:coreProperties>
</file>